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Lst>
  <p:notesMasterIdLst>
    <p:notesMasterId r:id="rId9"/>
  </p:notesMasterIdLst>
  <p:sldIdLst>
    <p:sldId id="256" r:id="rId2"/>
    <p:sldId id="258" r:id="rId3"/>
    <p:sldId id="275" r:id="rId4"/>
    <p:sldId id="278" r:id="rId5"/>
    <p:sldId id="279" r:id="rId6"/>
    <p:sldId id="288" r:id="rId7"/>
    <p:sldId id="286" r:id="rId8"/>
  </p:sldIdLst>
  <p:sldSz cx="9144000" cy="5143500" type="screen16x9"/>
  <p:notesSz cx="6858000" cy="9144000"/>
  <p:embeddedFontLst>
    <p:embeddedFont>
      <p:font typeface="Poppins" panose="00000500000000000000" pitchFamily="2" charset="0"/>
      <p:regular r:id="rId10"/>
      <p:bold r:id="rId11"/>
      <p:italic r:id="rId12"/>
      <p:boldItalic r:id="rId13"/>
    </p:embeddedFont>
    <p:embeddedFont>
      <p:font typeface="Segoe UI" panose="020B0502040204020203" pitchFamily="34" charset="0"/>
      <p:regular r:id="rId14"/>
      <p:bold r:id="rId15"/>
      <p:italic r:id="rId16"/>
      <p:boldItalic r:id="rId17"/>
    </p:embeddedFont>
    <p:embeddedFont>
      <p:font typeface="Tahoma" panose="020B0604030504040204" pitchFamily="34" charset="0"/>
      <p:regular r:id="rId18"/>
      <p:bold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B34CBE-49A5-82D9-B395-766485143C89}" name="Keren Dalyot" initials="KD" userId="S::keren.dalyot@weizmann.ac.il::dda4be48-b141-436f-a1a4-8004283e072d" providerId="AD"/>
  <p188:author id="{2467C1FA-B1C7-A0C8-1556-051CDE49EA30}" name="Natasha Segal" initials="NS" userId="S::natasha.segal@weizmann.ac.il::7c7cd292-870d-4e71-a0cd-8c24533ac65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5155C9-186C-CBA7-6AB3-B2A4A8176EA6}" v="2" dt="2024-07-10T10:54:45.005"/>
    <p1510:client id="{65AF6BFB-01BF-89F4-9782-C1BFFC246E62}" v="72" dt="2024-07-10T08:00:25.911"/>
    <p1510:client id="{C3243E93-A307-42F0-87AA-59C87CF64691}" v="12" dt="2024-07-09T15:01:14.869"/>
    <p1510:client id="{D88DD45B-262B-64E0-BF84-2BCA8AF6D94F}" v="160" dt="2024-07-10T09:07:06.477"/>
  </p1510:revLst>
</p1510:revInfo>
</file>

<file path=ppt/tableStyles.xml><?xml version="1.0" encoding="utf-8"?>
<a:tblStyleLst xmlns:a="http://schemas.openxmlformats.org/drawingml/2006/main" def="{1B8961E0-76A1-4936-82D6-98394B6EB577}">
  <a:tblStyle styleId="{1B8961E0-76A1-4936-82D6-98394B6EB57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tableStyles" Target="tableStyle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C65iqOSCZOY"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680a13724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680a13724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he-IL" u="none">
                <a:solidFill>
                  <a:schemeClr val="hlink"/>
                </a:solidFill>
              </a:rPr>
              <a:t>פרק זה מוקדש ברובו ללמידה עצמאית בתחנות. אך חשוב לאסוף את התלמידים בסוף התחנות לסיכום. </a:t>
            </a:r>
            <a:endParaRPr u="non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84890b677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84890b677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he-IL"/>
              <a:t>הפעילות מותאמת לשיעור כפול – בתחילתו התלמידים עוברים בין 5 או 6 תחנות ובסופו מתכנסים לסיכום של כ15 דקות. </a:t>
            </a:r>
          </a:p>
          <a:p>
            <a:pPr marL="0" indent="0" algn="r" rtl="1">
              <a:buNone/>
            </a:pPr>
            <a:r>
              <a:rPr lang="he-IL"/>
              <a:t>למורה: תחנה 6 מיועדת לתלמידים החזקים אם הם מסיימים את כל התחנות יותר מהר. </a:t>
            </a:r>
          </a:p>
          <a:p>
            <a:pPr marL="0" indent="0" algn="r" rtl="1">
              <a:buNone/>
            </a:pPr>
            <a:r>
              <a:rPr lang="he-IL"/>
              <a:t>בפרק הבא כשדנים בנושא הפתרונות כל התלמידים יגיעו לדבר על נושא זה.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28657050553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1" name="Google Shape;341;g28657050553_0_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gn="r" rtl="1">
              <a:buClr>
                <a:schemeClr val="dk1"/>
              </a:buClr>
              <a:buNone/>
            </a:pPr>
            <a:r>
              <a:rPr lang="en" sz="1200" b="0" i="0" u="none" dirty="0" err="1">
                <a:solidFill>
                  <a:schemeClr val="dk1"/>
                </a:solidFill>
                <a:latin typeface="Calibri"/>
                <a:ea typeface="Calibri"/>
                <a:cs typeface="Calibri"/>
                <a:sym typeface="Calibri"/>
              </a:rPr>
              <a:t>בקשו</a:t>
            </a:r>
            <a:r>
              <a:rPr lang="en" sz="1200" b="0" i="0" u="none" dirty="0">
                <a:solidFill>
                  <a:schemeClr val="dk1"/>
                </a:solidFill>
                <a:latin typeface="Calibri"/>
                <a:ea typeface="Calibri"/>
                <a:cs typeface="Calibri"/>
                <a:sym typeface="Calibri"/>
              </a:rPr>
              <a:t> </a:t>
            </a:r>
            <a:r>
              <a:rPr lang="en" sz="1200" b="0" i="0" u="none" dirty="0" err="1">
                <a:solidFill>
                  <a:schemeClr val="dk1"/>
                </a:solidFill>
                <a:latin typeface="Calibri"/>
                <a:ea typeface="Calibri"/>
                <a:cs typeface="Calibri"/>
                <a:sym typeface="Calibri"/>
              </a:rPr>
              <a:t>מהתלמידים</a:t>
            </a:r>
            <a:r>
              <a:rPr lang="en" sz="1200" b="0" i="0" u="none" dirty="0">
                <a:solidFill>
                  <a:schemeClr val="dk1"/>
                </a:solidFill>
                <a:latin typeface="Calibri"/>
                <a:ea typeface="Calibri"/>
                <a:cs typeface="Calibri"/>
                <a:sym typeface="Calibri"/>
              </a:rPr>
              <a:t> </a:t>
            </a:r>
            <a:r>
              <a:rPr lang="en" sz="1200" b="0" i="0" u="none" dirty="0" err="1">
                <a:solidFill>
                  <a:schemeClr val="dk1"/>
                </a:solidFill>
                <a:latin typeface="Calibri"/>
                <a:ea typeface="Calibri"/>
                <a:cs typeface="Calibri"/>
                <a:sym typeface="Calibri"/>
              </a:rPr>
              <a:t>לשער</a:t>
            </a:r>
            <a:r>
              <a:rPr lang="en" sz="1200" b="0" i="0" u="none" dirty="0">
                <a:solidFill>
                  <a:schemeClr val="dk1"/>
                </a:solidFill>
                <a:latin typeface="Calibri"/>
                <a:ea typeface="Calibri"/>
                <a:cs typeface="Calibri"/>
                <a:sym typeface="Calibri"/>
              </a:rPr>
              <a:t> </a:t>
            </a:r>
            <a:r>
              <a:rPr lang="en" sz="1200" b="0" i="0" u="none" dirty="0" err="1">
                <a:solidFill>
                  <a:schemeClr val="dk1"/>
                </a:solidFill>
                <a:latin typeface="Calibri"/>
                <a:ea typeface="Calibri"/>
                <a:cs typeface="Calibri"/>
                <a:sym typeface="Calibri"/>
              </a:rPr>
              <a:t>איך</a:t>
            </a:r>
            <a:r>
              <a:rPr lang="en" sz="1200" b="0" i="0" u="none" dirty="0">
                <a:solidFill>
                  <a:schemeClr val="dk1"/>
                </a:solidFill>
                <a:latin typeface="Calibri"/>
                <a:ea typeface="Calibri"/>
                <a:cs typeface="Calibri"/>
                <a:sym typeface="Calibri"/>
              </a:rPr>
              <a:t> </a:t>
            </a:r>
            <a:r>
              <a:rPr lang="en" sz="1200" b="0" i="0" u="none" dirty="0" err="1">
                <a:solidFill>
                  <a:schemeClr val="dk1"/>
                </a:solidFill>
                <a:latin typeface="Calibri"/>
                <a:ea typeface="Calibri"/>
                <a:cs typeface="Calibri"/>
                <a:sym typeface="Calibri"/>
              </a:rPr>
              <a:t>ישתנה</a:t>
            </a:r>
            <a:r>
              <a:rPr lang="en" sz="1200" b="0" i="0" u="none" dirty="0">
                <a:solidFill>
                  <a:schemeClr val="dk1"/>
                </a:solidFill>
                <a:latin typeface="Calibri"/>
                <a:ea typeface="Calibri"/>
                <a:cs typeface="Calibri"/>
                <a:sym typeface="Calibri"/>
              </a:rPr>
              <a:t> </a:t>
            </a:r>
            <a:r>
              <a:rPr lang="en" sz="1200" b="0" i="0" u="none" dirty="0" err="1">
                <a:solidFill>
                  <a:schemeClr val="dk1"/>
                </a:solidFill>
                <a:latin typeface="Calibri"/>
                <a:ea typeface="Calibri"/>
                <a:cs typeface="Calibri"/>
                <a:sym typeface="Calibri"/>
              </a:rPr>
              <a:t>השימוש</a:t>
            </a:r>
            <a:r>
              <a:rPr lang="en" sz="1200" b="0" i="0" u="none" dirty="0">
                <a:solidFill>
                  <a:schemeClr val="dk1"/>
                </a:solidFill>
                <a:latin typeface="Calibri"/>
                <a:ea typeface="Calibri"/>
                <a:cs typeface="Calibri"/>
                <a:sym typeface="Calibri"/>
              </a:rPr>
              <a:t> </a:t>
            </a:r>
            <a:r>
              <a:rPr lang="en" sz="1200" b="0" i="0" u="none" dirty="0" err="1">
                <a:solidFill>
                  <a:schemeClr val="dk1"/>
                </a:solidFill>
                <a:latin typeface="Calibri"/>
                <a:ea typeface="Calibri"/>
                <a:cs typeface="Calibri"/>
                <a:sym typeface="Calibri"/>
              </a:rPr>
              <a:t>במים</a:t>
            </a:r>
            <a:r>
              <a:rPr lang="en" sz="1200" b="0" i="0" u="none" dirty="0">
                <a:solidFill>
                  <a:schemeClr val="dk1"/>
                </a:solidFill>
                <a:latin typeface="Calibri"/>
                <a:ea typeface="Calibri"/>
                <a:cs typeface="Calibri"/>
                <a:sym typeface="Calibri"/>
              </a:rPr>
              <a:t>- </a:t>
            </a:r>
            <a:r>
              <a:rPr lang="en" sz="1200" b="0" i="0" u="none" dirty="0" err="1">
                <a:solidFill>
                  <a:schemeClr val="dk1"/>
                </a:solidFill>
                <a:latin typeface="Calibri"/>
                <a:ea typeface="Calibri"/>
                <a:cs typeface="Calibri"/>
                <a:sym typeface="Calibri"/>
              </a:rPr>
              <a:t>ד</a:t>
            </a:r>
            <a:r>
              <a:rPr lang="en" sz="1200" dirty="0" err="1">
                <a:solidFill>
                  <a:schemeClr val="dk1"/>
                </a:solidFill>
                <a:latin typeface="Calibri"/>
                <a:ea typeface="Calibri"/>
                <a:cs typeface="Calibri"/>
                <a:sym typeface="Calibri"/>
              </a:rPr>
              <a:t>יון</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כיתתי</a:t>
            </a:r>
            <a:r>
              <a:rPr lang="en" sz="1200" b="0" i="0" u="none" dirty="0">
                <a:solidFill>
                  <a:schemeClr val="dk1"/>
                </a:solidFill>
                <a:latin typeface="Calibri"/>
                <a:ea typeface="Calibri"/>
                <a:cs typeface="Calibri"/>
                <a:sym typeface="Calibri"/>
              </a:rPr>
              <a:t>. </a:t>
            </a:r>
            <a:r>
              <a:rPr lang="en" sz="1200" b="0" i="0" u="none" dirty="0" err="1">
                <a:solidFill>
                  <a:schemeClr val="dk1"/>
                </a:solidFill>
                <a:latin typeface="Calibri"/>
                <a:ea typeface="Calibri"/>
                <a:cs typeface="Calibri"/>
                <a:sym typeface="Calibri"/>
              </a:rPr>
              <a:t>בשקופיות</a:t>
            </a:r>
            <a:r>
              <a:rPr lang="en" sz="1200" b="0" i="0" u="none" dirty="0">
                <a:solidFill>
                  <a:schemeClr val="dk1"/>
                </a:solidFill>
                <a:latin typeface="Calibri"/>
                <a:ea typeface="Calibri"/>
                <a:cs typeface="Calibri"/>
                <a:sym typeface="Calibri"/>
              </a:rPr>
              <a:t> </a:t>
            </a:r>
            <a:r>
              <a:rPr lang="en" sz="1200" b="0" i="0" u="none" dirty="0" err="1">
                <a:solidFill>
                  <a:schemeClr val="dk1"/>
                </a:solidFill>
                <a:latin typeface="Calibri"/>
                <a:ea typeface="Calibri"/>
                <a:cs typeface="Calibri"/>
                <a:sym typeface="Calibri"/>
              </a:rPr>
              <a:t>הבאות</a:t>
            </a:r>
            <a:r>
              <a:rPr lang="en" sz="1200" b="0" i="0" u="none" dirty="0">
                <a:solidFill>
                  <a:schemeClr val="dk1"/>
                </a:solidFill>
                <a:latin typeface="Calibri"/>
                <a:ea typeface="Calibri"/>
                <a:cs typeface="Calibri"/>
                <a:sym typeface="Calibri"/>
              </a:rPr>
              <a:t> </a:t>
            </a:r>
            <a:r>
              <a:rPr lang="en" sz="1200" b="0" i="0" u="none" dirty="0" err="1">
                <a:solidFill>
                  <a:schemeClr val="dk1"/>
                </a:solidFill>
                <a:latin typeface="Calibri"/>
                <a:ea typeface="Calibri"/>
                <a:cs typeface="Calibri"/>
                <a:sym typeface="Calibri"/>
              </a:rPr>
              <a:t>יש</a:t>
            </a:r>
            <a:r>
              <a:rPr lang="en" sz="1200" b="0" i="0" u="none" dirty="0">
                <a:solidFill>
                  <a:schemeClr val="dk1"/>
                </a:solidFill>
                <a:latin typeface="Calibri"/>
                <a:ea typeface="Calibri"/>
                <a:cs typeface="Calibri"/>
                <a:sym typeface="Calibri"/>
              </a:rPr>
              <a:t> </a:t>
            </a:r>
            <a:r>
              <a:rPr lang="en" sz="1200" b="0" i="0" u="none" dirty="0" err="1">
                <a:solidFill>
                  <a:schemeClr val="dk1"/>
                </a:solidFill>
                <a:latin typeface="Calibri"/>
                <a:ea typeface="Calibri"/>
                <a:cs typeface="Calibri"/>
                <a:sym typeface="Calibri"/>
              </a:rPr>
              <a:t>איורים</a:t>
            </a:r>
            <a:r>
              <a:rPr lang="en" sz="1200" b="0" i="0" u="none"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עם</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הסברים</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רלוונטיים</a:t>
            </a:r>
            <a:r>
              <a:rPr lang="en" sz="1200" dirty="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err="1">
                <a:solidFill>
                  <a:schemeClr val="dk1"/>
                </a:solidFill>
                <a:latin typeface="Calibri"/>
                <a:ea typeface="Calibri"/>
                <a:cs typeface="Calibri"/>
                <a:sym typeface="Calibri"/>
              </a:rPr>
              <a:t>כאשר</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אוכלוסיית</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העולם</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גדלה</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הצריכה</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הכוללת</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לא</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תוכל</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לגדול</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באותה</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המידה</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כי</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יש</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כמות</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מוגבלת</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של</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מים</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ולכן</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הצריכה</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לנפש</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עשויה</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להיות</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מופחתת</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כך</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שלא</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יהיו</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מספיק</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מים</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לאנשים</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במקומות</a:t>
            </a:r>
            <a:r>
              <a:rPr lang="en" sz="1200" dirty="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מסויימים</a:t>
            </a:r>
            <a:r>
              <a:rPr lang="en" sz="1200">
                <a:solidFill>
                  <a:schemeClr val="dk1"/>
                </a:solidFill>
                <a:latin typeface="Calibri"/>
                <a:ea typeface="Calibri"/>
                <a:cs typeface="Calibri"/>
                <a:sym typeface="Calibri"/>
              </a:rPr>
              <a:t>.</a:t>
            </a:r>
            <a:endParaRPr lang="he-IL" sz="1200">
              <a:solidFill>
                <a:schemeClr val="dk1"/>
              </a:solidFill>
              <a:latin typeface="Calibri"/>
              <a:ea typeface="Calibri"/>
              <a:cs typeface="Calibri"/>
              <a:sym typeface="Calibri"/>
            </a:endParaRPr>
          </a:p>
          <a:p>
            <a:pPr marL="0" indent="0" algn="r" rtl="1">
              <a:buClr>
                <a:schemeClr val="dk1"/>
              </a:buClr>
              <a:buNone/>
            </a:pPr>
            <a:r>
              <a:rPr lang="he-IL" sz="1800" dirty="0">
                <a:effectLst/>
                <a:latin typeface="Segoe UI"/>
                <a:cs typeface="Segoe UI"/>
              </a:rPr>
              <a:t>כדאי לציין שיש אפשרות שאוכלוסיית העולם תפסיק לגדול בנקודה </a:t>
            </a:r>
            <a:r>
              <a:rPr lang="he-IL" sz="1800" dirty="0">
                <a:latin typeface="Segoe UI"/>
                <a:cs typeface="Segoe UI"/>
              </a:rPr>
              <a:t>מסוימת</a:t>
            </a:r>
            <a:r>
              <a:rPr lang="he-IL" sz="1800" dirty="0">
                <a:effectLst/>
                <a:latin typeface="Segoe UI"/>
                <a:cs typeface="Segoe UI"/>
              </a:rPr>
              <a:t>.</a:t>
            </a:r>
            <a:r>
              <a:rPr lang="he-IL" sz="1800" dirty="0">
                <a:latin typeface="Segoe UI"/>
                <a:cs typeface="Segoe UI"/>
              </a:rPr>
              <a:t>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286a67a4e50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1" name="Google Shape;371;g286a67a4e50_1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gn="r" rtl="1">
              <a:buNone/>
            </a:pPr>
            <a:r>
              <a:rPr lang="en" err="1">
                <a:solidFill>
                  <a:schemeClr val="dk1"/>
                </a:solidFill>
                <a:sym typeface="Calibri"/>
              </a:rPr>
              <a:t>ניתן</a:t>
            </a:r>
            <a:r>
              <a:rPr lang="en">
                <a:solidFill>
                  <a:schemeClr val="dk1"/>
                </a:solidFill>
                <a:sym typeface="Calibri"/>
              </a:rPr>
              <a:t> </a:t>
            </a:r>
            <a:r>
              <a:rPr lang="en" err="1">
                <a:solidFill>
                  <a:schemeClr val="dk1"/>
                </a:solidFill>
                <a:sym typeface="Calibri"/>
              </a:rPr>
              <a:t>לראות</a:t>
            </a:r>
            <a:r>
              <a:rPr lang="en">
                <a:solidFill>
                  <a:schemeClr val="dk1"/>
                </a:solidFill>
                <a:sym typeface="Calibri"/>
              </a:rPr>
              <a:t> </a:t>
            </a:r>
            <a:r>
              <a:rPr lang="en" err="1">
                <a:solidFill>
                  <a:schemeClr val="dk1"/>
                </a:solidFill>
                <a:sym typeface="Calibri"/>
              </a:rPr>
              <a:t>כי</a:t>
            </a:r>
            <a:r>
              <a:rPr lang="en">
                <a:solidFill>
                  <a:schemeClr val="dk1"/>
                </a:solidFill>
                <a:sym typeface="Calibri"/>
              </a:rPr>
              <a:t> </a:t>
            </a:r>
            <a:r>
              <a:rPr lang="en" err="1">
                <a:solidFill>
                  <a:schemeClr val="dk1"/>
                </a:solidFill>
                <a:sym typeface="Calibri"/>
              </a:rPr>
              <a:t>אם</a:t>
            </a:r>
            <a:r>
              <a:rPr lang="en">
                <a:solidFill>
                  <a:schemeClr val="dk1"/>
                </a:solidFill>
                <a:sym typeface="Calibri"/>
              </a:rPr>
              <a:t> </a:t>
            </a:r>
            <a:r>
              <a:rPr lang="en" err="1">
                <a:solidFill>
                  <a:schemeClr val="dk1"/>
                </a:solidFill>
                <a:sym typeface="Calibri"/>
              </a:rPr>
              <a:t>יש</a:t>
            </a:r>
            <a:r>
              <a:rPr lang="en">
                <a:solidFill>
                  <a:schemeClr val="dk1"/>
                </a:solidFill>
                <a:sym typeface="Calibri"/>
              </a:rPr>
              <a:t> </a:t>
            </a:r>
            <a:r>
              <a:rPr lang="en" err="1">
                <a:solidFill>
                  <a:schemeClr val="dk1"/>
                </a:solidFill>
                <a:sym typeface="Calibri"/>
              </a:rPr>
              <a:t>גידול</a:t>
            </a:r>
            <a:r>
              <a:rPr lang="en">
                <a:solidFill>
                  <a:schemeClr val="dk1"/>
                </a:solidFill>
                <a:sym typeface="Calibri"/>
              </a:rPr>
              <a:t> </a:t>
            </a:r>
            <a:r>
              <a:rPr lang="en" err="1">
                <a:solidFill>
                  <a:schemeClr val="dk1"/>
                </a:solidFill>
                <a:sym typeface="Calibri"/>
              </a:rPr>
              <a:t>האוכלוסייה</a:t>
            </a:r>
            <a:r>
              <a:rPr lang="en">
                <a:solidFill>
                  <a:schemeClr val="dk1"/>
                </a:solidFill>
                <a:sym typeface="Calibri"/>
              </a:rPr>
              <a:t>, </a:t>
            </a:r>
            <a:r>
              <a:rPr lang="en" err="1">
                <a:solidFill>
                  <a:schemeClr val="dk1"/>
                </a:solidFill>
                <a:sym typeface="Calibri"/>
              </a:rPr>
              <a:t>בכל</a:t>
            </a:r>
            <a:r>
              <a:rPr lang="en">
                <a:solidFill>
                  <a:schemeClr val="dk1"/>
                </a:solidFill>
                <a:sym typeface="Calibri"/>
              </a:rPr>
              <a:t> </a:t>
            </a:r>
            <a:r>
              <a:rPr lang="en" err="1">
                <a:solidFill>
                  <a:schemeClr val="dk1"/>
                </a:solidFill>
                <a:sym typeface="Calibri"/>
              </a:rPr>
              <a:t>שלושת</a:t>
            </a:r>
            <a:r>
              <a:rPr lang="en">
                <a:solidFill>
                  <a:schemeClr val="dk1"/>
                </a:solidFill>
                <a:sym typeface="Calibri"/>
              </a:rPr>
              <a:t> </a:t>
            </a:r>
            <a:r>
              <a:rPr lang="en" err="1">
                <a:solidFill>
                  <a:schemeClr val="dk1"/>
                </a:solidFill>
                <a:sym typeface="Calibri"/>
              </a:rPr>
              <a:t>הסקטורים</a:t>
            </a:r>
            <a:r>
              <a:rPr lang="en">
                <a:solidFill>
                  <a:schemeClr val="dk1"/>
                </a:solidFill>
                <a:sym typeface="Calibri"/>
              </a:rPr>
              <a:t>, </a:t>
            </a:r>
            <a:r>
              <a:rPr lang="en" err="1">
                <a:solidFill>
                  <a:schemeClr val="dk1"/>
                </a:solidFill>
                <a:sym typeface="Calibri"/>
              </a:rPr>
              <a:t>עליהם</a:t>
            </a:r>
            <a:r>
              <a:rPr lang="en">
                <a:solidFill>
                  <a:schemeClr val="dk1"/>
                </a:solidFill>
                <a:sym typeface="Calibri"/>
              </a:rPr>
              <a:t> </a:t>
            </a:r>
            <a:r>
              <a:rPr lang="en" err="1">
                <a:solidFill>
                  <a:schemeClr val="dk1"/>
                </a:solidFill>
                <a:sym typeface="Calibri"/>
              </a:rPr>
              <a:t>דיברנו</a:t>
            </a:r>
            <a:r>
              <a:rPr lang="en">
                <a:solidFill>
                  <a:schemeClr val="dk1"/>
                </a:solidFill>
                <a:sym typeface="Calibri"/>
              </a:rPr>
              <a:t>, </a:t>
            </a:r>
            <a:r>
              <a:rPr lang="en" err="1">
                <a:solidFill>
                  <a:schemeClr val="dk1"/>
                </a:solidFill>
                <a:sym typeface="Calibri"/>
              </a:rPr>
              <a:t>תגדל</a:t>
            </a:r>
            <a:r>
              <a:rPr lang="en">
                <a:solidFill>
                  <a:schemeClr val="dk1"/>
                </a:solidFill>
                <a:sym typeface="Calibri"/>
              </a:rPr>
              <a:t> </a:t>
            </a:r>
            <a:r>
              <a:rPr lang="en" err="1">
                <a:solidFill>
                  <a:schemeClr val="dk1"/>
                </a:solidFill>
                <a:sym typeface="Calibri"/>
              </a:rPr>
              <a:t>צריכת</a:t>
            </a:r>
            <a:r>
              <a:rPr lang="en">
                <a:solidFill>
                  <a:schemeClr val="dk1"/>
                </a:solidFill>
                <a:sym typeface="Calibri"/>
              </a:rPr>
              <a:t> </a:t>
            </a:r>
            <a:r>
              <a:rPr lang="en" err="1">
                <a:solidFill>
                  <a:schemeClr val="dk1"/>
                </a:solidFill>
                <a:sym typeface="Calibri"/>
              </a:rPr>
              <a:t>המים</a:t>
            </a:r>
            <a:r>
              <a:rPr lang="en">
                <a:solidFill>
                  <a:schemeClr val="dk1"/>
                </a:solidFill>
                <a:sym typeface="Calibri"/>
              </a:rPr>
              <a:t>.</a:t>
            </a:r>
            <a:br>
              <a:rPr lang="en-US">
                <a:sym typeface="Calibri"/>
              </a:rPr>
            </a:br>
            <a:r>
              <a:rPr lang="en-US" err="1"/>
              <a:t>תעשייה</a:t>
            </a:r>
            <a:r>
              <a:rPr lang="en-US"/>
              <a:t> - </a:t>
            </a:r>
            <a:r>
              <a:rPr lang="en-US" err="1"/>
              <a:t>ככל</a:t>
            </a:r>
            <a:r>
              <a:rPr lang="en-US"/>
              <a:t> </a:t>
            </a:r>
            <a:r>
              <a:rPr lang="en-US" err="1"/>
              <a:t>שהשימוש</a:t>
            </a:r>
            <a:r>
              <a:rPr lang="en-US"/>
              <a:t> </a:t>
            </a:r>
            <a:r>
              <a:rPr lang="en-US" err="1"/>
              <a:t>שלנו</a:t>
            </a:r>
            <a:r>
              <a:rPr lang="en-US"/>
              <a:t> </a:t>
            </a:r>
            <a:r>
              <a:rPr lang="en-US" err="1"/>
              <a:t>באנרגיה</a:t>
            </a:r>
            <a:r>
              <a:rPr lang="en-US"/>
              <a:t> </a:t>
            </a:r>
            <a:r>
              <a:rPr lang="en-US" err="1"/>
              <a:t>עולה</a:t>
            </a:r>
            <a:r>
              <a:rPr lang="en-US"/>
              <a:t> (</a:t>
            </a:r>
            <a:r>
              <a:rPr lang="en-US" err="1"/>
              <a:t>ליצירת</a:t>
            </a:r>
            <a:r>
              <a:rPr lang="en-US"/>
              <a:t> </a:t>
            </a:r>
            <a:r>
              <a:rPr lang="en-US" err="1"/>
              <a:t>חשמל</a:t>
            </a:r>
            <a:r>
              <a:rPr lang="en-US"/>
              <a:t> </a:t>
            </a:r>
            <a:r>
              <a:rPr lang="en-US" err="1"/>
              <a:t>למשל</a:t>
            </a:r>
            <a:r>
              <a:rPr lang="en-US"/>
              <a:t>) </a:t>
            </a:r>
            <a:r>
              <a:rPr lang="en-US" err="1"/>
              <a:t>וכל</a:t>
            </a:r>
            <a:r>
              <a:rPr lang="en-US"/>
              <a:t> </a:t>
            </a:r>
            <a:r>
              <a:rPr lang="en-US" err="1"/>
              <a:t>שאנו</a:t>
            </a:r>
            <a:r>
              <a:rPr lang="en-US"/>
              <a:t> </a:t>
            </a:r>
            <a:r>
              <a:rPr lang="en-US" err="1"/>
              <a:t>מייצרים</a:t>
            </a:r>
            <a:r>
              <a:rPr lang="en-US"/>
              <a:t> </a:t>
            </a:r>
            <a:r>
              <a:rPr lang="en-US" err="1"/>
              <a:t>יותר</a:t>
            </a:r>
            <a:r>
              <a:rPr lang="en-US"/>
              <a:t> </a:t>
            </a:r>
            <a:r>
              <a:rPr lang="en-US" err="1"/>
              <a:t>מוצרים</a:t>
            </a:r>
            <a:r>
              <a:rPr lang="en-US"/>
              <a:t>, </a:t>
            </a:r>
            <a:r>
              <a:rPr lang="en-US" err="1"/>
              <a:t>כך</a:t>
            </a:r>
            <a:r>
              <a:rPr lang="en-US"/>
              <a:t> </a:t>
            </a:r>
            <a:r>
              <a:rPr lang="en-US" err="1"/>
              <a:t>גם</a:t>
            </a:r>
            <a:r>
              <a:rPr lang="en-US"/>
              <a:t> </a:t>
            </a:r>
            <a:r>
              <a:rPr lang="en-US" err="1"/>
              <a:t>צריכת</a:t>
            </a:r>
            <a:r>
              <a:rPr lang="en-US"/>
              <a:t> </a:t>
            </a:r>
            <a:r>
              <a:rPr lang="en-US" err="1"/>
              <a:t>המים</a:t>
            </a:r>
            <a:r>
              <a:rPr lang="en-US"/>
              <a:t> </a:t>
            </a:r>
            <a:r>
              <a:rPr lang="en-US" err="1"/>
              <a:t>עולה</a:t>
            </a:r>
            <a:endParaRPr lang="en-US" err="1">
              <a:solidFill>
                <a:schemeClr val="dk1"/>
              </a:solidFill>
            </a:endParaRPr>
          </a:p>
          <a:p>
            <a:pPr marL="0" indent="0" algn="r" rtl="1">
              <a:buNone/>
            </a:pPr>
            <a:r>
              <a:rPr lang="en-US" err="1">
                <a:solidFill>
                  <a:schemeClr val="dk1"/>
                </a:solidFill>
                <a:ea typeface="Calibri"/>
              </a:rPr>
              <a:t>עיור</a:t>
            </a:r>
            <a:r>
              <a:rPr lang="en-US">
                <a:solidFill>
                  <a:schemeClr val="dk1"/>
                </a:solidFill>
                <a:ea typeface="Calibri"/>
              </a:rPr>
              <a:t> (</a:t>
            </a:r>
            <a:r>
              <a:rPr lang="en-US" err="1">
                <a:solidFill>
                  <a:schemeClr val="dk1"/>
                </a:solidFill>
                <a:ea typeface="Calibri"/>
              </a:rPr>
              <a:t>כדוגמה</a:t>
            </a:r>
            <a:r>
              <a:rPr lang="en-US">
                <a:solidFill>
                  <a:schemeClr val="dk1"/>
                </a:solidFill>
                <a:ea typeface="Calibri"/>
              </a:rPr>
              <a:t> </a:t>
            </a:r>
            <a:r>
              <a:rPr lang="en-US" err="1">
                <a:solidFill>
                  <a:schemeClr val="dk1"/>
                </a:solidFill>
                <a:ea typeface="Calibri"/>
              </a:rPr>
              <a:t>לשינויים</a:t>
            </a:r>
            <a:r>
              <a:rPr lang="en-US">
                <a:solidFill>
                  <a:schemeClr val="dk1"/>
                </a:solidFill>
                <a:ea typeface="Calibri"/>
              </a:rPr>
              <a:t> </a:t>
            </a:r>
            <a:r>
              <a:rPr lang="en-US" err="1">
                <a:solidFill>
                  <a:schemeClr val="dk1"/>
                </a:solidFill>
                <a:ea typeface="Calibri"/>
              </a:rPr>
              <a:t>דמוגרפיים</a:t>
            </a:r>
            <a:r>
              <a:rPr lang="en-US">
                <a:solidFill>
                  <a:schemeClr val="dk1"/>
                </a:solidFill>
                <a:ea typeface="Calibri"/>
              </a:rPr>
              <a:t>) - </a:t>
            </a:r>
            <a:r>
              <a:rPr lang="en-US" err="1">
                <a:solidFill>
                  <a:schemeClr val="dk1"/>
                </a:solidFill>
              </a:rPr>
              <a:t>המעבר</a:t>
            </a:r>
            <a:r>
              <a:rPr lang="en-US">
                <a:solidFill>
                  <a:schemeClr val="dk1"/>
                </a:solidFill>
              </a:rPr>
              <a:t> </a:t>
            </a:r>
            <a:r>
              <a:rPr lang="en-US" err="1">
                <a:solidFill>
                  <a:schemeClr val="dk1"/>
                </a:solidFill>
              </a:rPr>
              <a:t>למגורים</a:t>
            </a:r>
            <a:r>
              <a:rPr lang="en-US">
                <a:solidFill>
                  <a:schemeClr val="dk1"/>
                </a:solidFill>
              </a:rPr>
              <a:t> </a:t>
            </a:r>
            <a:r>
              <a:rPr lang="en-US" err="1">
                <a:solidFill>
                  <a:schemeClr val="dk1"/>
                </a:solidFill>
              </a:rPr>
              <a:t>בערים</a:t>
            </a:r>
            <a:r>
              <a:rPr lang="en-US">
                <a:solidFill>
                  <a:schemeClr val="dk1"/>
                </a:solidFill>
              </a:rPr>
              <a:t> </a:t>
            </a:r>
            <a:r>
              <a:rPr lang="en-US" err="1">
                <a:solidFill>
                  <a:schemeClr val="dk1"/>
                </a:solidFill>
              </a:rPr>
              <a:t>גדולות</a:t>
            </a:r>
            <a:r>
              <a:rPr lang="en-US">
                <a:solidFill>
                  <a:schemeClr val="dk1"/>
                </a:solidFill>
              </a:rPr>
              <a:t> - </a:t>
            </a:r>
            <a:r>
              <a:rPr lang="en-US" err="1">
                <a:solidFill>
                  <a:schemeClr val="dk1"/>
                </a:solidFill>
              </a:rPr>
              <a:t>גורם</a:t>
            </a:r>
            <a:r>
              <a:rPr lang="en-US">
                <a:solidFill>
                  <a:schemeClr val="dk1"/>
                </a:solidFill>
              </a:rPr>
              <a:t> </a:t>
            </a:r>
            <a:r>
              <a:rPr lang="en-US" err="1">
                <a:solidFill>
                  <a:schemeClr val="dk1"/>
                </a:solidFill>
              </a:rPr>
              <a:t>לכך</a:t>
            </a:r>
            <a:r>
              <a:rPr lang="en-US">
                <a:solidFill>
                  <a:schemeClr val="dk1"/>
                </a:solidFill>
              </a:rPr>
              <a:t> </a:t>
            </a:r>
            <a:r>
              <a:rPr lang="en-US" err="1">
                <a:solidFill>
                  <a:schemeClr val="dk1"/>
                </a:solidFill>
              </a:rPr>
              <a:t>שיש</a:t>
            </a:r>
            <a:r>
              <a:rPr lang="en-US">
                <a:solidFill>
                  <a:schemeClr val="dk1"/>
                </a:solidFill>
              </a:rPr>
              <a:t> </a:t>
            </a:r>
            <a:r>
              <a:rPr lang="en-US" err="1">
                <a:solidFill>
                  <a:schemeClr val="dk1"/>
                </a:solidFill>
              </a:rPr>
              <a:t>ביקוש</a:t>
            </a:r>
            <a:r>
              <a:rPr lang="en-US">
                <a:solidFill>
                  <a:schemeClr val="dk1"/>
                </a:solidFill>
              </a:rPr>
              <a:t> </a:t>
            </a:r>
            <a:r>
              <a:rPr lang="en-US" err="1">
                <a:solidFill>
                  <a:schemeClr val="dk1"/>
                </a:solidFill>
              </a:rPr>
              <a:t>גובר</a:t>
            </a:r>
            <a:r>
              <a:rPr lang="en-US">
                <a:solidFill>
                  <a:schemeClr val="dk1"/>
                </a:solidFill>
              </a:rPr>
              <a:t> </a:t>
            </a:r>
            <a:r>
              <a:rPr lang="en-US" err="1">
                <a:solidFill>
                  <a:schemeClr val="dk1"/>
                </a:solidFill>
              </a:rPr>
              <a:t>למים</a:t>
            </a:r>
            <a:r>
              <a:rPr lang="en-US">
                <a:solidFill>
                  <a:schemeClr val="dk1"/>
                </a:solidFill>
              </a:rPr>
              <a:t> </a:t>
            </a:r>
            <a:r>
              <a:rPr lang="en-US" err="1">
                <a:solidFill>
                  <a:schemeClr val="dk1"/>
                </a:solidFill>
              </a:rPr>
              <a:t>בערים</a:t>
            </a:r>
            <a:r>
              <a:rPr lang="en-US">
                <a:solidFill>
                  <a:schemeClr val="dk1"/>
                </a:solidFill>
              </a:rPr>
              <a:t> </a:t>
            </a:r>
            <a:r>
              <a:rPr lang="en-US" err="1">
                <a:solidFill>
                  <a:schemeClr val="dk1"/>
                </a:solidFill>
              </a:rPr>
              <a:t>אלו</a:t>
            </a:r>
            <a:r>
              <a:rPr lang="en-US">
                <a:solidFill>
                  <a:schemeClr val="dk1"/>
                </a:solidFill>
              </a:rPr>
              <a:t>.</a:t>
            </a:r>
            <a:endParaRPr lang="en-US">
              <a:solidFill>
                <a:schemeClr val="dk1"/>
              </a:solidFill>
              <a:ea typeface="Calibri"/>
              <a:sym typeface="Calibri"/>
            </a:endParaRPr>
          </a:p>
          <a:p>
            <a:pPr marL="0" indent="0" algn="r" rtl="1">
              <a:buNone/>
            </a:pPr>
            <a:r>
              <a:rPr lang="en" sz="1200" err="1">
                <a:solidFill>
                  <a:schemeClr val="dk1"/>
                </a:solidFill>
                <a:latin typeface="Calibri"/>
                <a:ea typeface="Calibri"/>
                <a:cs typeface="Calibri"/>
                <a:sym typeface="Calibri"/>
              </a:rPr>
              <a:t>ולבסוף</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כשהאוכלוסייה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גדלה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נדרש</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יותר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מזון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להאכלה</a:t>
            </a:r>
            <a:r>
              <a:rPr lang="en" sz="1200">
                <a:solidFill>
                  <a:schemeClr val="dk1"/>
                </a:solidFill>
                <a:latin typeface="Calibri"/>
                <a:ea typeface="Calibri"/>
                <a:cs typeface="Calibri"/>
                <a:sym typeface="Calibri"/>
              </a:rPr>
              <a:t> - </a:t>
            </a:r>
            <a:r>
              <a:rPr lang="en" sz="1200" err="1">
                <a:solidFill>
                  <a:schemeClr val="dk1"/>
                </a:solidFill>
                <a:latin typeface="Calibri"/>
                <a:ea typeface="Calibri"/>
                <a:cs typeface="Calibri"/>
                <a:sym typeface="Calibri"/>
              </a:rPr>
              <a:t>חקלאות</a:t>
            </a:r>
            <a:endParaRPr lang="he-IL" sz="1200">
              <a:solidFill>
                <a:schemeClr val="dk1"/>
              </a:solidFill>
              <a:latin typeface="Calibri"/>
              <a:ea typeface="Calibri"/>
              <a:cs typeface="Calibri"/>
            </a:endParaRPr>
          </a:p>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r>
              <a:rPr lang="en" sz="1200" err="1">
                <a:solidFill>
                  <a:schemeClr val="dk1"/>
                </a:solidFill>
                <a:latin typeface="Calibri"/>
                <a:ea typeface="Calibri"/>
                <a:cs typeface="Calibri"/>
                <a:sym typeface="Calibri"/>
              </a:rPr>
              <a:t>ביחידה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השלישית</a:t>
            </a:r>
            <a:r>
              <a:rPr lang="en" sz="1200">
                <a:solidFill>
                  <a:schemeClr val="dk1"/>
                </a:solidFill>
                <a:latin typeface="Calibri"/>
                <a:ea typeface="Calibri"/>
                <a:cs typeface="Calibri"/>
                <a:sym typeface="Calibri"/>
              </a:rPr>
              <a:t> - "</a:t>
            </a:r>
            <a:r>
              <a:rPr lang="en" sz="1200" err="1">
                <a:solidFill>
                  <a:schemeClr val="dk1"/>
                </a:solidFill>
                <a:latin typeface="Calibri"/>
                <a:ea typeface="Calibri"/>
                <a:cs typeface="Calibri"/>
                <a:sym typeface="Calibri"/>
              </a:rPr>
              <a:t>האכלת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הכדור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הרעב</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נדבר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יותר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לעומק</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על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המשמעות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צריכת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בייצור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מזון</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indent="0" algn="r" rtl="1">
              <a:buClr>
                <a:schemeClr val="dk1"/>
              </a:buClr>
              <a:buNone/>
            </a:pPr>
            <a:endParaRPr lang="en" sz="1200">
              <a:latin typeface="Calibri"/>
              <a:cs typeface="Calibri"/>
            </a:endParaRPr>
          </a:p>
          <a:p>
            <a:pPr marL="0" lvl="0" indent="0" algn="r" rtl="1">
              <a:spcBef>
                <a:spcPts val="0"/>
              </a:spcBef>
              <a:spcAft>
                <a:spcPts val="0"/>
              </a:spcAft>
              <a:buSzPts val="1100"/>
              <a:buFont typeface="Arial"/>
              <a:buNone/>
            </a:pPr>
            <a:endParaRPr lang="en-US"/>
          </a:p>
          <a:p>
            <a:pPr marL="0" indent="0" algn="r" rtl="1">
              <a:buNone/>
            </a:pPr>
            <a:br>
              <a:rPr lang="en-US"/>
            </a:b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28657050553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8" name="Google Shape;388;g28657050553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gn="r" rtl="1">
              <a:buClr>
                <a:schemeClr val="dk1"/>
              </a:buClr>
              <a:buNone/>
            </a:pPr>
            <a:endParaRPr lang="en" sz="1200">
              <a:solidFill>
                <a:schemeClr val="dk1"/>
              </a:solidFill>
              <a:latin typeface="Calibri"/>
              <a:ea typeface="Calibri"/>
              <a:cs typeface="Calibri"/>
              <a:sym typeface="Calibri"/>
            </a:endParaRPr>
          </a:p>
          <a:p>
            <a:pPr marL="0" indent="0" algn="r" rtl="1">
              <a:buNone/>
            </a:pPr>
            <a:r>
              <a:rPr lang="en" sz="1200" b="0" i="0" u="none">
                <a:solidFill>
                  <a:schemeClr val="dk1"/>
                </a:solidFill>
                <a:latin typeface="Calibri"/>
                <a:ea typeface="Calibri"/>
                <a:cs typeface="Calibri"/>
                <a:sym typeface="Calibri"/>
              </a:rPr>
              <a:t>נוסף על העלייה בצריכת המים, נגישות המים (מקורות המים) תרד גם מסיבות אחרות</a:t>
            </a:r>
            <a:r>
              <a:rPr lang="en" sz="1200">
                <a:solidFill>
                  <a:schemeClr val="dk1"/>
                </a:solidFill>
                <a:latin typeface="Calibri"/>
                <a:ea typeface="Calibri"/>
                <a:cs typeface="Calibri"/>
                <a:sym typeface="Calibri"/>
              </a:rPr>
              <a:t>: </a:t>
            </a:r>
            <a:r>
              <a:rPr lang="en" sz="1200" b="0" i="0" u="none">
                <a:solidFill>
                  <a:schemeClr val="dk1"/>
                </a:solidFill>
                <a:latin typeface="Calibri"/>
                <a:ea typeface="Calibri"/>
                <a:cs typeface="Calibri"/>
                <a:sym typeface="Calibri"/>
              </a:rPr>
              <a:t>עלייה בשיעור המזהמים במקורות המים, ירידה בחלחול ובנייה שמשנה את הטופוגרפיה ואת אגני הניקוז.</a:t>
            </a:r>
            <a:r>
              <a:rPr lang="en" sz="1200">
                <a:solidFill>
                  <a:schemeClr val="dk1"/>
                </a:solidFill>
                <a:latin typeface="Calibri"/>
                <a:ea typeface="Calibri"/>
                <a:cs typeface="Calibri"/>
                <a:sym typeface="Calibri"/>
              </a:rPr>
              <a:t> </a:t>
            </a:r>
            <a:endParaRPr sz="1200" b="0" i="0" u="none">
              <a:solidFill>
                <a:schemeClr val="dk1"/>
              </a:solidFill>
              <a:latin typeface="Calibri"/>
              <a:ea typeface="Calibri"/>
              <a:cs typeface="Calibri"/>
            </a:endParaRPr>
          </a:p>
          <a:p>
            <a:pPr marL="0" lvl="0" indent="0" algn="r" rtl="1">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מה עוד משפיע על מקורות המים (הנגישות למים), שקשור להתנהגות של האדם:</a:t>
            </a:r>
            <a:endParaRPr sz="1200">
              <a:solidFill>
                <a:schemeClr val="dk1"/>
              </a:solidFill>
              <a:latin typeface="Calibri"/>
              <a:ea typeface="Calibri"/>
              <a:cs typeface="Calibri"/>
              <a:sym typeface="Calibri"/>
            </a:endParaRPr>
          </a:p>
          <a:p>
            <a:pPr marL="457200" lvl="0" indent="-304800" algn="r" rtl="1">
              <a:lnSpc>
                <a:spcPct val="100000"/>
              </a:lnSpc>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עיור:</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 - גידול אוכלוסייה יביא לגידול בניה ועיור - כאשר יש יותר כבישים ויותר בנייה יש פחות אדמה דרכה מים יחלחלו.</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 שינוי הטופוגרפיה (חותכים הרים למשל) יכול להביא לשינוי בזרימת המים (למשל חסימה של זרימת מים במקום בו חפרו). דבר זה יכול להביא לשינוי באגן הניקוז.</a:t>
            </a:r>
            <a:endParaRPr sz="1200">
              <a:solidFill>
                <a:schemeClr val="dk1"/>
              </a:solidFill>
              <a:latin typeface="Calibri"/>
              <a:ea typeface="Calibri"/>
              <a:cs typeface="Calibri"/>
              <a:sym typeface="Calibri"/>
            </a:endParaRPr>
          </a:p>
          <a:p>
            <a:pPr marL="457200" lvl="0" indent="-304800" algn="r" rtl="1">
              <a:lnSpc>
                <a:spcPct val="100000"/>
              </a:lnSpc>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זיהום מקורות מים</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 - גידול באוכלוסיה מביא ליותר שפכים, בגלל התעשייה ובגלל השפכים שיותאים מהבתים, וזה יכול להביא למקורות גדולים יותר של זיהום מים.</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  </a:t>
            </a:r>
            <a:r>
              <a:rPr lang="en">
                <a:solidFill>
                  <a:schemeClr val="dk1"/>
                </a:solidFill>
              </a:rPr>
              <a:t>המים שאינם נספגים באדמה יכולים להביא לזיהום, כי המים אוספים איתם פסולת, נכנסים לביוב או זורמים בשדות וכדומה, ומזהמים את הסביבה.</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2774ba1aacc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2774ba1aacc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בחזרה למודל מחזור המים - תרשים זרימה, שראינו בסוף פרק 2 - משימה: חפשו אילו שלבים במחזור המים מושפעים מפעולות האדם וכתבו מהי הפעולה, על מה משפיעה </a:t>
            </a:r>
            <a:r>
              <a:rPr lang="en">
                <a:solidFill>
                  <a:schemeClr val="dk1"/>
                </a:solidFill>
              </a:rPr>
              <a:t>ולאיזה שלב בתרשים היא קשורה. </a:t>
            </a:r>
            <a:endParaRPr>
              <a:solidFill>
                <a:schemeClr val="dk1"/>
              </a:solidFill>
            </a:endParaRPr>
          </a:p>
          <a:p>
            <a:pPr marL="0" lvl="0" indent="0" algn="r" rtl="1">
              <a:spcBef>
                <a:spcPts val="0"/>
              </a:spcBef>
              <a:spcAft>
                <a:spcPts val="0"/>
              </a:spcAft>
              <a:buNone/>
            </a:pPr>
            <a:r>
              <a:rPr lang="en">
                <a:solidFill>
                  <a:schemeClr val="dk1"/>
                </a:solidFill>
              </a:rPr>
              <a:t>או לשאול על כל חץ - האם האדם משפיע על התהליך/המעבר הזה? אם כן, כיצד?</a:t>
            </a:r>
            <a:endParaRPr>
              <a:solidFill>
                <a:schemeClr val="dk1"/>
              </a:solidFill>
            </a:endParaRPr>
          </a:p>
          <a:p>
            <a:pPr marL="0" lvl="0" indent="0" algn="r" rtl="1">
              <a:spcBef>
                <a:spcPts val="0"/>
              </a:spcBef>
              <a:spcAft>
                <a:spcPts val="0"/>
              </a:spcAft>
              <a:buNone/>
            </a:pPr>
            <a:r>
              <a:rPr lang="en"/>
              <a:t>דוגמאות:</a:t>
            </a:r>
            <a:br>
              <a:rPr lang="en"/>
            </a:br>
            <a:r>
              <a:rPr lang="en"/>
              <a:t>1. עיור: פעולת האדם - סלילת כבישים ובניית מבנים --&gt; גורמת להפחתת שטחי אדמה בהם מים יכולים לחלחל למי תהום.</a:t>
            </a:r>
            <a:endParaRPr/>
          </a:p>
          <a:p>
            <a:pPr marL="0" lvl="0" indent="0" algn="r" rtl="1">
              <a:spcBef>
                <a:spcPts val="0"/>
              </a:spcBef>
              <a:spcAft>
                <a:spcPts val="0"/>
              </a:spcAft>
              <a:buNone/>
            </a:pPr>
            <a:r>
              <a:rPr lang="en"/>
              <a:t>2. זריעת עננים (היתה התייחסות בפרק 2) --&gt; גורם להגברת התעבות העננים וירידת משקעים.</a:t>
            </a:r>
            <a:endParaRPr/>
          </a:p>
          <a:p>
            <a:pPr marL="0" lvl="0" indent="0" algn="r" rtl="1">
              <a:spcBef>
                <a:spcPts val="0"/>
              </a:spcBef>
              <a:spcAft>
                <a:spcPts val="0"/>
              </a:spcAft>
              <a:buNone/>
            </a:pPr>
            <a:r>
              <a:rPr lang="en"/>
              <a:t>3. המסת קרחונים -  הקרחונים מהווים שכבת בידוד לאוקיינוסים, והמסה שלהם גורמת לעלייה במפלס מי הים. </a:t>
            </a:r>
            <a:endParaRPr/>
          </a:p>
          <a:p>
            <a:pPr marL="0" lvl="0" indent="0" algn="r" rtl="1">
              <a:spcBef>
                <a:spcPts val="0"/>
              </a:spcBef>
              <a:spcAft>
                <a:spcPts val="0"/>
              </a:spcAft>
              <a:buNone/>
            </a:pPr>
            <a:r>
              <a:rPr lang="en"/>
              <a:t>4. זיהום מי תהום - כשאתרי פסולת גדולים לא מטופלים כמו שצריך חומרים מזיקים מחלחלים לאדמה ולמי התהום שלנו. </a:t>
            </a:r>
            <a:endParaRPr lang="he-IL"/>
          </a:p>
          <a:p>
            <a:pPr marL="0" lvl="0" indent="0" algn="r" rtl="1">
              <a:spcBef>
                <a:spcPts val="0"/>
              </a:spcBef>
              <a:spcAft>
                <a:spcPts val="0"/>
              </a:spcAft>
              <a:buNone/>
            </a:pPr>
            <a:r>
              <a:rPr lang="he-IL"/>
              <a:t>לסיכום – ציינו שחסר במודל נושא העיבוי (מוסבר בשקופית הבאה</a:t>
            </a:r>
            <a:endParaRPr/>
          </a:p>
        </p:txBody>
      </p:sp>
    </p:spTree>
    <p:extLst>
      <p:ext uri="{BB962C8B-B14F-4D97-AF65-F5344CB8AC3E}">
        <p14:creationId xmlns:p14="http://schemas.microsoft.com/office/powerpoint/2010/main" val="2866971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275a9ae5a60_0_104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3" name="Google Shape;463;g275a9ae5a60_0_104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1100"/>
              <a:buFont typeface="Arial"/>
              <a:buNone/>
            </a:pPr>
            <a:r>
              <a:rPr lang="he-IL" sz="1200" b="0">
                <a:solidFill>
                  <a:schemeClr val="dk1"/>
                </a:solidFill>
                <a:latin typeface="Calibri"/>
                <a:ea typeface="Calibri"/>
                <a:cs typeface="Calibri"/>
                <a:sym typeface="Calibri"/>
              </a:rPr>
              <a:t>שיעור זה  יוקדש לסיכום היחידה – לפני מעבר לפרק המסכם שעוסק בפתרונות</a:t>
            </a:r>
          </a:p>
          <a:p>
            <a:pPr marL="0" lvl="0" indent="0" algn="r" rtl="1">
              <a:lnSpc>
                <a:spcPct val="100000"/>
              </a:lnSpc>
              <a:spcBef>
                <a:spcPts val="0"/>
              </a:spcBef>
              <a:spcAft>
                <a:spcPts val="0"/>
              </a:spcAft>
              <a:buClr>
                <a:schemeClr val="dk1"/>
              </a:buClr>
              <a:buSzPts val="1100"/>
              <a:buFont typeface="Arial"/>
              <a:buNone/>
            </a:pPr>
            <a:r>
              <a:rPr lang="en" sz="1200" b="1" err="1">
                <a:solidFill>
                  <a:schemeClr val="dk1"/>
                </a:solidFill>
                <a:latin typeface="Calibri"/>
                <a:ea typeface="Calibri"/>
                <a:cs typeface="Calibri"/>
                <a:sym typeface="Calibri"/>
              </a:rPr>
              <a:t>צפו</a:t>
            </a:r>
            <a:r>
              <a:rPr lang="en" sz="1200" b="1">
                <a:solidFill>
                  <a:schemeClr val="dk1"/>
                </a:solidFill>
                <a:latin typeface="Calibri"/>
                <a:ea typeface="Calibri"/>
                <a:cs typeface="Calibri"/>
                <a:sym typeface="Calibri"/>
              </a:rPr>
              <a:t> ב–Netflix Explained: </a:t>
            </a:r>
            <a:r>
              <a:rPr lang="en" sz="1200" b="1" err="1">
                <a:solidFill>
                  <a:schemeClr val="dk1"/>
                </a:solidFill>
                <a:latin typeface="Calibri"/>
                <a:ea typeface="Calibri"/>
                <a:cs typeface="Calibri"/>
                <a:sym typeface="Calibri"/>
              </a:rPr>
              <a:t>משבר</a:t>
            </a:r>
            <a:r>
              <a:rPr lang="en" sz="1200" b="1">
                <a:solidFill>
                  <a:schemeClr val="dk1"/>
                </a:solidFill>
                <a:latin typeface="Calibri"/>
                <a:ea typeface="Calibri"/>
                <a:cs typeface="Calibri"/>
                <a:sym typeface="Calibri"/>
              </a:rPr>
              <a:t> </a:t>
            </a:r>
            <a:r>
              <a:rPr lang="en" sz="1200" b="1" err="1">
                <a:solidFill>
                  <a:schemeClr val="dk1"/>
                </a:solidFill>
                <a:latin typeface="Calibri"/>
                <a:ea typeface="Calibri"/>
                <a:cs typeface="Calibri"/>
                <a:sym typeface="Calibri"/>
              </a:rPr>
              <a:t>המים</a:t>
            </a:r>
            <a:r>
              <a:rPr lang="en" sz="1200" b="1">
                <a:solidFill>
                  <a:schemeClr val="dk1"/>
                </a:solidFill>
                <a:latin typeface="Calibri"/>
                <a:ea typeface="Calibri"/>
                <a:cs typeface="Calibri"/>
                <a:sym typeface="Calibri"/>
              </a:rPr>
              <a:t> </a:t>
            </a:r>
            <a:r>
              <a:rPr lang="en" sz="1200" b="1" err="1">
                <a:solidFill>
                  <a:schemeClr val="dk1"/>
                </a:solidFill>
                <a:latin typeface="Calibri"/>
                <a:ea typeface="Calibri"/>
                <a:cs typeface="Calibri"/>
                <a:sym typeface="Calibri"/>
              </a:rPr>
              <a:t>בעולם</a:t>
            </a:r>
            <a:r>
              <a:rPr lang="en" sz="1200" b="1">
                <a:solidFill>
                  <a:schemeClr val="dk1"/>
                </a:solidFill>
                <a:latin typeface="Calibri"/>
                <a:ea typeface="Calibri"/>
                <a:cs typeface="Calibri"/>
                <a:sym typeface="Calibri"/>
              </a:rPr>
              <a:t> - </a:t>
            </a:r>
            <a:r>
              <a:rPr lang="en" sz="1200" b="1" u="sng">
                <a:solidFill>
                  <a:schemeClr val="hlink"/>
                </a:solidFill>
                <a:latin typeface="Calibri"/>
                <a:ea typeface="Calibri"/>
                <a:cs typeface="Calibri"/>
                <a:sym typeface="Calibri"/>
                <a:hlinkClick r:id="rId3"/>
              </a:rPr>
              <a:t>https://www.youtube.com/watch?v=C65iqOSCZOY</a:t>
            </a:r>
            <a:r>
              <a:rPr lang="en" sz="1200" b="1">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a:t>
            </a:r>
            <a:r>
              <a:rPr lang="en" sz="1200" err="1">
                <a:solidFill>
                  <a:schemeClr val="dk1"/>
                </a:solidFill>
                <a:latin typeface="Calibri"/>
                <a:ea typeface="Calibri"/>
                <a:cs typeface="Calibri"/>
                <a:sym typeface="Calibri"/>
              </a:rPr>
              <a:t>אורך</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הסרט</a:t>
            </a:r>
            <a:r>
              <a:rPr lang="en" sz="1200">
                <a:solidFill>
                  <a:schemeClr val="dk1"/>
                </a:solidFill>
                <a:latin typeface="Calibri"/>
                <a:ea typeface="Calibri"/>
                <a:cs typeface="Calibri"/>
                <a:sym typeface="Calibri"/>
              </a:rPr>
              <a:t> 18:42 </a:t>
            </a:r>
            <a:r>
              <a:rPr lang="en" sz="1200" err="1">
                <a:solidFill>
                  <a:schemeClr val="dk1"/>
                </a:solidFill>
                <a:latin typeface="Calibri"/>
                <a:ea typeface="Calibri"/>
                <a:cs typeface="Calibri"/>
                <a:sym typeface="Calibri"/>
              </a:rPr>
              <a:t>דקות</a:t>
            </a:r>
            <a:r>
              <a:rPr lang="en" sz="1200">
                <a:solidFill>
                  <a:schemeClr val="dk1"/>
                </a:solidFill>
                <a:latin typeface="Calibri"/>
                <a:ea typeface="Calibri"/>
                <a:cs typeface="Calibri"/>
                <a:sym typeface="Calibri"/>
              </a:rPr>
              <a:t>)</a:t>
            </a:r>
            <a:endParaRPr lang="he-IL" sz="1200">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Font typeface="Arial"/>
              <a:buNone/>
            </a:pPr>
            <a:endParaRPr lang="en" sz="1200">
              <a:latin typeface="Calibri"/>
              <a:cs typeface="Calibri"/>
            </a:endParaRPr>
          </a:p>
          <a:p>
            <a:pPr marL="0" indent="0" algn="r" rtl="1">
              <a:buNone/>
            </a:pPr>
            <a:r>
              <a:rPr lang="he-IL" sz="1200">
                <a:latin typeface="Calibri"/>
                <a:cs typeface="Calibri"/>
              </a:rPr>
              <a:t>תשובות לשאלות - במדריך למורה</a:t>
            </a:r>
            <a:endParaRPr lang="en" sz="1200">
              <a:latin typeface="Calibri"/>
              <a:cs typeface="Calibri"/>
            </a:endParaRPr>
          </a:p>
          <a:p>
            <a:pPr marL="0" indent="0" algn="r" rtl="1">
              <a:buClr>
                <a:schemeClr val="dk1"/>
              </a:buClr>
              <a:buNone/>
            </a:pPr>
            <a:endParaRPr lang="he-IL"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135475" y="124725"/>
            <a:ext cx="8379600" cy="572700"/>
          </a:xfrm>
          <a:prstGeom prst="rect">
            <a:avLst/>
          </a:prstGeom>
        </p:spPr>
        <p:txBody>
          <a:bodyPr spcFirstLastPara="1" wrap="square" lIns="91425" tIns="91425" rIns="91425" bIns="91425" anchor="t"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4" name="Google Shape;14;p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1"/>
          <p:cNvSpPr txBox="1">
            <a:spLocks noGrp="1"/>
          </p:cNvSpPr>
          <p:nvPr>
            <p:ph type="body" idx="1"/>
          </p:nvPr>
        </p:nvSpPr>
        <p:spPr>
          <a:xfrm>
            <a:off x="2800050" y="4230575"/>
            <a:ext cx="5998800" cy="605100"/>
          </a:xfrm>
          <a:prstGeom prst="rect">
            <a:avLst/>
          </a:prstGeom>
        </p:spPr>
        <p:txBody>
          <a:bodyPr spcFirstLastPara="1" wrap="square" lIns="91425" tIns="91425" rIns="91425" bIns="91425" anchor="ctr" anchorCtr="0">
            <a:normAutofit/>
          </a:bodyPr>
          <a:lstStyle>
            <a:lvl1pPr marL="457200" lvl="0" indent="-228600" rtl="1">
              <a:lnSpc>
                <a:spcPct val="100000"/>
              </a:lnSpc>
              <a:spcBef>
                <a:spcPts val="0"/>
              </a:spcBef>
              <a:spcAft>
                <a:spcPts val="0"/>
              </a:spcAft>
              <a:buSzPts val="1800"/>
              <a:buNone/>
              <a:defRPr/>
            </a:lvl1pPr>
          </a:lstStyle>
          <a:p>
            <a:endParaRPr/>
          </a:p>
        </p:txBody>
      </p:sp>
      <p:sp>
        <p:nvSpPr>
          <p:cNvPr id="48" name="Google Shape;48;p1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1" name="Google Shape;51;p12"/>
          <p:cNvSpPr txBox="1">
            <a:spLocks noGrp="1"/>
          </p:cNvSpPr>
          <p:nvPr>
            <p:ph type="body" idx="1"/>
          </p:nvPr>
        </p:nvSpPr>
        <p:spPr>
          <a:xfrm>
            <a:off x="311700" y="1674050"/>
            <a:ext cx="8520600" cy="2547300"/>
          </a:xfrm>
          <a:prstGeom prst="rect">
            <a:avLst/>
          </a:prstGeom>
        </p:spPr>
        <p:txBody>
          <a:bodyPr spcFirstLastPara="1" wrap="square" lIns="91425" tIns="91425" rIns="91425" bIns="91425" anchor="t" anchorCtr="0">
            <a:normAutofit/>
          </a:bodyPr>
          <a:lstStyle>
            <a:lvl1pPr marL="457200" lvl="0" indent="-342900" algn="ctr" rtl="1">
              <a:spcBef>
                <a:spcPts val="0"/>
              </a:spcBef>
              <a:spcAft>
                <a:spcPts val="0"/>
              </a:spcAft>
              <a:buSzPts val="1800"/>
              <a:buChar char="●"/>
              <a:defRPr/>
            </a:lvl1pPr>
            <a:lvl2pPr marL="914400" lvl="1" indent="-317500" algn="ctr" rtl="1">
              <a:spcBef>
                <a:spcPts val="0"/>
              </a:spcBef>
              <a:spcAft>
                <a:spcPts val="0"/>
              </a:spcAft>
              <a:buSzPts val="1400"/>
              <a:buChar char="○"/>
              <a:defRPr/>
            </a:lvl2pPr>
            <a:lvl3pPr marL="1371600" lvl="2" indent="-317500" algn="ctr" rtl="1">
              <a:spcBef>
                <a:spcPts val="0"/>
              </a:spcBef>
              <a:spcAft>
                <a:spcPts val="0"/>
              </a:spcAft>
              <a:buSzPts val="1400"/>
              <a:buChar char="■"/>
              <a:defRPr/>
            </a:lvl3pPr>
            <a:lvl4pPr marL="1828800" lvl="3" indent="-317500" algn="ctr" rtl="1">
              <a:spcBef>
                <a:spcPts val="0"/>
              </a:spcBef>
              <a:spcAft>
                <a:spcPts val="0"/>
              </a:spcAft>
              <a:buSzPts val="1400"/>
              <a:buChar char="●"/>
              <a:defRPr/>
            </a:lvl4pPr>
            <a:lvl5pPr marL="2286000" lvl="4" indent="-317500" algn="ctr" rtl="1">
              <a:spcBef>
                <a:spcPts val="0"/>
              </a:spcBef>
              <a:spcAft>
                <a:spcPts val="0"/>
              </a:spcAft>
              <a:buSzPts val="1400"/>
              <a:buChar char="○"/>
              <a:defRPr/>
            </a:lvl5pPr>
            <a:lvl6pPr marL="2743200" lvl="5" indent="-317500" algn="ctr" rtl="1">
              <a:spcBef>
                <a:spcPts val="0"/>
              </a:spcBef>
              <a:spcAft>
                <a:spcPts val="0"/>
              </a:spcAft>
              <a:buSzPts val="1400"/>
              <a:buChar char="■"/>
              <a:defRPr/>
            </a:lvl6pPr>
            <a:lvl7pPr marL="3200400" lvl="6" indent="-317500" algn="ctr" rtl="1">
              <a:spcBef>
                <a:spcPts val="0"/>
              </a:spcBef>
              <a:spcAft>
                <a:spcPts val="0"/>
              </a:spcAft>
              <a:buSzPts val="1400"/>
              <a:buChar char="●"/>
              <a:defRPr/>
            </a:lvl7pPr>
            <a:lvl8pPr marL="3657600" lvl="7" indent="-317500" algn="ctr" rtl="1">
              <a:spcBef>
                <a:spcPts val="0"/>
              </a:spcBef>
              <a:spcAft>
                <a:spcPts val="0"/>
              </a:spcAft>
              <a:buSzPts val="1400"/>
              <a:buChar char="○"/>
              <a:defRPr/>
            </a:lvl8pPr>
            <a:lvl9pPr marL="4114800" lvl="8" indent="-317500" algn="ctr" rtl="1">
              <a:spcBef>
                <a:spcPts val="0"/>
              </a:spcBef>
              <a:spcAft>
                <a:spcPts val="0"/>
              </a:spcAft>
              <a:buSzPts val="1400"/>
              <a:buChar char="■"/>
              <a:defRPr/>
            </a:lvl9pPr>
          </a:lstStyle>
          <a:p>
            <a:endParaRPr/>
          </a:p>
        </p:txBody>
      </p:sp>
      <p:sp>
        <p:nvSpPr>
          <p:cNvPr id="52" name="Google Shape;52;p1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57" name="Google Shape;57;p14"/>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8" name="Google Shape;58;p14"/>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9" name="Google Shape;59;p14"/>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0" name="Google Shape;60;p14"/>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1" name="Google Shape;61;p14"/>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2" name="Google Shape;62;p14"/>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3" name="Google Shape;63;p1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_1">
    <p:spTree>
      <p:nvGrpSpPr>
        <p:cNvPr id="1" name="Shape 64"/>
        <p:cNvGrpSpPr/>
        <p:nvPr/>
      </p:nvGrpSpPr>
      <p:grpSpPr>
        <a:xfrm>
          <a:off x="0" y="0"/>
          <a:ext cx="0" cy="0"/>
          <a:chOff x="0" y="0"/>
          <a:chExt cx="0" cy="0"/>
        </a:xfrm>
      </p:grpSpPr>
      <p:sp>
        <p:nvSpPr>
          <p:cNvPr id="65" name="Google Shape;65;p15"/>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66" name="Google Shape;66;p15"/>
          <p:cNvSpPr txBox="1">
            <a:spLocks noGrp="1"/>
          </p:cNvSpPr>
          <p:nvPr>
            <p:ph type="subTitle" idx="1"/>
          </p:nvPr>
        </p:nvSpPr>
        <p:spPr>
          <a:xfrm>
            <a:off x="2307675" y="3123050"/>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latin typeface="Nunito Sans"/>
                <a:ea typeface="Nunito Sans"/>
                <a:cs typeface="Nunito Sans"/>
                <a:sym typeface="Nunito Sans"/>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67" name="Google Shape;67;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2">
  <p:cSld name="CUSTOM_6_2">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70" name="Google Shape;70;p16"/>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1" name="Google Shape;71;p16"/>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2" name="Google Shape;72;p16"/>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3" name="Google Shape;73;p16"/>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4" name="Google Shape;74;p16"/>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5" name="Google Shape;75;p16"/>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6" name="Google Shape;76;p1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1">
  <p:cSld name="TITLE_2">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79" name="Google Shape;79;p17"/>
          <p:cNvSpPr txBox="1">
            <a:spLocks noGrp="1"/>
          </p:cNvSpPr>
          <p:nvPr>
            <p:ph type="subTitle" idx="1"/>
          </p:nvPr>
        </p:nvSpPr>
        <p:spPr>
          <a:xfrm>
            <a:off x="2307675" y="3123050"/>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latin typeface="Nunito Sans"/>
                <a:ea typeface="Nunito Sans"/>
                <a:cs typeface="Nunito Sans"/>
                <a:sym typeface="Nunito Sans"/>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80" name="Google Shape;80;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aption">
  <p:cSld name="CAPTION_ONLY_1">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720000" y="3843275"/>
            <a:ext cx="7704000" cy="744000"/>
          </a:xfrm>
          <a:prstGeom prst="rect">
            <a:avLst/>
          </a:prstGeom>
          <a:solidFill>
            <a:schemeClr val="accent3"/>
          </a:solid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sz="3000">
                <a:solidFill>
                  <a:schemeClr val="lt1"/>
                </a:solidFill>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83" name="Google Shape;83;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2">
  <p:cSld name="TITLE_3">
    <p:spTree>
      <p:nvGrpSpPr>
        <p:cNvPr id="1" name="Shape 84"/>
        <p:cNvGrpSpPr/>
        <p:nvPr/>
      </p:nvGrpSpPr>
      <p:grpSpPr>
        <a:xfrm>
          <a:off x="0" y="0"/>
          <a:ext cx="0" cy="0"/>
          <a:chOff x="0" y="0"/>
          <a:chExt cx="0" cy="0"/>
        </a:xfrm>
      </p:grpSpPr>
      <p:sp>
        <p:nvSpPr>
          <p:cNvPr id="85" name="Google Shape;85;p19"/>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86" name="Google Shape;86;p19"/>
          <p:cNvSpPr txBox="1">
            <a:spLocks noGrp="1"/>
          </p:cNvSpPr>
          <p:nvPr>
            <p:ph type="subTitle" idx="1"/>
          </p:nvPr>
        </p:nvSpPr>
        <p:spPr>
          <a:xfrm>
            <a:off x="2365325" y="1811975"/>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3000" b="1">
                <a:solidFill>
                  <a:srgbClr val="E76A28"/>
                </a:solidFill>
                <a:latin typeface="David"/>
                <a:ea typeface="David"/>
                <a:cs typeface="David"/>
                <a:sym typeface="David"/>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87" name="Google Shape;87;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1">
  <p:cSld name="CUSTOM_6_3">
    <p:spTree>
      <p:nvGrpSpPr>
        <p:cNvPr id="1" name="Shape 88"/>
        <p:cNvGrpSpPr/>
        <p:nvPr/>
      </p:nvGrpSpPr>
      <p:grpSpPr>
        <a:xfrm>
          <a:off x="0" y="0"/>
          <a:ext cx="0" cy="0"/>
          <a:chOff x="0" y="0"/>
          <a:chExt cx="0" cy="0"/>
        </a:xfrm>
      </p:grpSpPr>
      <p:sp>
        <p:nvSpPr>
          <p:cNvPr id="89" name="Google Shape;89;p20"/>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90" name="Google Shape;90;p20"/>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1" name="Google Shape;91;p20"/>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2" name="Google Shape;92;p20"/>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3" name="Google Shape;93;p20"/>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4" name="Google Shape;94;p20"/>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5" name="Google Shape;95;p20"/>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6" name="Google Shape;96;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פריסה מותאמת אישית 1">
  <p:cSld name="CUSTOM">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81075" y="124725"/>
            <a:ext cx="83430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 name="Google Shape;17;p3"/>
          <p:cNvSpPr txBox="1">
            <a:spLocks noGrp="1"/>
          </p:cNvSpPr>
          <p:nvPr>
            <p:ph type="sldNum" idx="12"/>
          </p:nvPr>
        </p:nvSpPr>
        <p:spPr>
          <a:xfrm>
            <a:off x="8542800" y="4901162"/>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1">
              <a:spcBef>
                <a:spcPts val="0"/>
              </a:spcBef>
              <a:spcAft>
                <a:spcPts val="0"/>
              </a:spcAft>
              <a:buClr>
                <a:srgbClr val="0B2B40"/>
              </a:buClr>
              <a:buSzPts val="3600"/>
              <a:buNone/>
              <a:defRPr sz="3600">
                <a:solidFill>
                  <a:srgbClr val="0B2B40"/>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 name="Google Shape;20;p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24" name="Google Shape;24;p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110075" y="124725"/>
            <a:ext cx="84048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body" idx="1"/>
          </p:nvPr>
        </p:nvSpPr>
        <p:spPr>
          <a:xfrm>
            <a:off x="3117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8" name="Google Shape;28;p6"/>
          <p:cNvSpPr txBox="1">
            <a:spLocks noGrp="1"/>
          </p:cNvSpPr>
          <p:nvPr>
            <p:ph type="body" idx="2"/>
          </p:nvPr>
        </p:nvSpPr>
        <p:spPr>
          <a:xfrm>
            <a:off x="48324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9" name="Google Shape;29;p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110075" y="124725"/>
            <a:ext cx="84048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 name="Google Shape;32;p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22175" y="115375"/>
            <a:ext cx="7789800" cy="598200"/>
          </a:xfrm>
          <a:prstGeom prst="rect">
            <a:avLst/>
          </a:prstGeom>
        </p:spPr>
        <p:txBody>
          <a:bodyPr spcFirstLastPara="1" wrap="square" lIns="91425" tIns="91425" rIns="91425" bIns="91425" anchor="ctr" anchorCtr="0">
            <a:normAutofit/>
          </a:bodyPr>
          <a:lstStyle>
            <a:lvl1pPr lvl="0" rtl="1">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5" name="Google Shape;35;p8"/>
          <p:cNvSpPr txBox="1">
            <a:spLocks noGrp="1"/>
          </p:cNvSpPr>
          <p:nvPr>
            <p:ph type="body" idx="1"/>
          </p:nvPr>
        </p:nvSpPr>
        <p:spPr>
          <a:xfrm>
            <a:off x="311700" y="898950"/>
            <a:ext cx="3729000" cy="3670200"/>
          </a:xfrm>
          <a:prstGeom prst="rect">
            <a:avLst/>
          </a:prstGeom>
        </p:spPr>
        <p:txBody>
          <a:bodyPr spcFirstLastPara="1" wrap="square" lIns="91425" tIns="91425" rIns="91425" bIns="91425" anchor="t" anchorCtr="0">
            <a:normAutofit/>
          </a:bodyPr>
          <a:lstStyle>
            <a:lvl1pPr marL="457200" lvl="0" indent="-304800" rtl="1">
              <a:spcBef>
                <a:spcPts val="0"/>
              </a:spcBef>
              <a:spcAft>
                <a:spcPts val="0"/>
              </a:spcAft>
              <a:buSzPts val="1200"/>
              <a:buChar char="●"/>
              <a:defRPr sz="12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36" name="Google Shape;36;p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2005500" y="450150"/>
            <a:ext cx="6367800" cy="4090800"/>
          </a:xfrm>
          <a:prstGeom prst="rect">
            <a:avLst/>
          </a:prstGeom>
        </p:spPr>
        <p:txBody>
          <a:bodyPr spcFirstLastPara="1" wrap="square" lIns="91425" tIns="91425" rIns="91425" bIns="91425" anchor="ctr" anchorCtr="0">
            <a:normAutofit/>
          </a:bodyPr>
          <a:lstStyle>
            <a:lvl1pPr lvl="0" rtl="1">
              <a:spcBef>
                <a:spcPts val="0"/>
              </a:spcBef>
              <a:spcAft>
                <a:spcPts val="0"/>
              </a:spcAft>
              <a:buClr>
                <a:srgbClr val="0B2B40"/>
              </a:buClr>
              <a:buSzPts val="4800"/>
              <a:buNone/>
              <a:defRPr sz="4800">
                <a:solidFill>
                  <a:srgbClr val="0B2B40"/>
                </a:solidFill>
              </a:defRPr>
            </a:lvl1pPr>
            <a:lvl2pPr lvl="1" rtl="1">
              <a:spcBef>
                <a:spcPts val="0"/>
              </a:spcBef>
              <a:spcAft>
                <a:spcPts val="0"/>
              </a:spcAft>
              <a:buSzPts val="4800"/>
              <a:buNone/>
              <a:defRPr sz="4800"/>
            </a:lvl2pPr>
            <a:lvl3pPr lvl="2" rtl="1">
              <a:spcBef>
                <a:spcPts val="0"/>
              </a:spcBef>
              <a:spcAft>
                <a:spcPts val="0"/>
              </a:spcAft>
              <a:buSzPts val="4800"/>
              <a:buNone/>
              <a:defRPr sz="4800"/>
            </a:lvl3pPr>
            <a:lvl4pPr lvl="3" rtl="1">
              <a:spcBef>
                <a:spcPts val="0"/>
              </a:spcBef>
              <a:spcAft>
                <a:spcPts val="0"/>
              </a:spcAft>
              <a:buSzPts val="4800"/>
              <a:buNone/>
              <a:defRPr sz="4800"/>
            </a:lvl4pPr>
            <a:lvl5pPr lvl="4" rtl="1">
              <a:spcBef>
                <a:spcPts val="0"/>
              </a:spcBef>
              <a:spcAft>
                <a:spcPts val="0"/>
              </a:spcAft>
              <a:buSzPts val="4800"/>
              <a:buNone/>
              <a:defRPr sz="4800"/>
            </a:lvl5pPr>
            <a:lvl6pPr lvl="5" rtl="1">
              <a:spcBef>
                <a:spcPts val="0"/>
              </a:spcBef>
              <a:spcAft>
                <a:spcPts val="0"/>
              </a:spcAft>
              <a:buSzPts val="4800"/>
              <a:buNone/>
              <a:defRPr sz="4800"/>
            </a:lvl6pPr>
            <a:lvl7pPr lvl="6" rtl="1">
              <a:spcBef>
                <a:spcPts val="0"/>
              </a:spcBef>
              <a:spcAft>
                <a:spcPts val="0"/>
              </a:spcAft>
              <a:buSzPts val="4800"/>
              <a:buNone/>
              <a:defRPr sz="4800"/>
            </a:lvl7pPr>
            <a:lvl8pPr lvl="7" rtl="1">
              <a:spcBef>
                <a:spcPts val="0"/>
              </a:spcBef>
              <a:spcAft>
                <a:spcPts val="0"/>
              </a:spcAft>
              <a:buSzPts val="4800"/>
              <a:buNone/>
              <a:defRPr sz="4800"/>
            </a:lvl8pPr>
            <a:lvl9pPr lvl="8" rtl="1">
              <a:spcBef>
                <a:spcPts val="0"/>
              </a:spcBef>
              <a:spcAft>
                <a:spcPts val="0"/>
              </a:spcAft>
              <a:buSzPts val="4800"/>
              <a:buNone/>
              <a:defRPr sz="4800"/>
            </a:lvl9pPr>
          </a:lstStyle>
          <a:p>
            <a:endParaRPr/>
          </a:p>
        </p:txBody>
      </p:sp>
      <p:sp>
        <p:nvSpPr>
          <p:cNvPr id="39" name="Google Shape;39;p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
        <p:cNvGrpSpPr/>
        <p:nvPr/>
      </p:nvGrpSpPr>
      <p:grpSpPr>
        <a:xfrm>
          <a:off x="0" y="0"/>
          <a:ext cx="0" cy="0"/>
          <a:chOff x="0" y="0"/>
          <a:chExt cx="0" cy="0"/>
        </a:xfrm>
      </p:grpSpPr>
      <p:sp>
        <p:nvSpPr>
          <p:cNvPr id="41" name="Google Shape;41;p10"/>
          <p:cNvSpPr/>
          <p:nvPr/>
        </p:nvSpPr>
        <p:spPr>
          <a:xfrm>
            <a:off x="0" y="-125"/>
            <a:ext cx="4572000" cy="4875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0"/>
          <p:cNvSpPr txBox="1">
            <a:spLocks noGrp="1"/>
          </p:cNvSpPr>
          <p:nvPr>
            <p:ph type="title"/>
          </p:nvPr>
        </p:nvSpPr>
        <p:spPr>
          <a:xfrm>
            <a:off x="4790400" y="1233175"/>
            <a:ext cx="4045200" cy="1482300"/>
          </a:xfrm>
          <a:prstGeom prst="rect">
            <a:avLst/>
          </a:prstGeom>
        </p:spPr>
        <p:txBody>
          <a:bodyPr spcFirstLastPara="1" wrap="square" lIns="91425" tIns="91425" rIns="91425" bIns="91425" anchor="b" anchorCtr="0">
            <a:normAutofit/>
          </a:bodyPr>
          <a:lstStyle>
            <a:lvl1pPr lvl="0" algn="ctr" rtl="1">
              <a:spcBef>
                <a:spcPts val="0"/>
              </a:spcBef>
              <a:spcAft>
                <a:spcPts val="0"/>
              </a:spcAft>
              <a:buClr>
                <a:srgbClr val="0B2B40"/>
              </a:buClr>
              <a:buSzPts val="4200"/>
              <a:buNone/>
              <a:defRPr sz="4200">
                <a:solidFill>
                  <a:srgbClr val="0B2B40"/>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3" name="Google Shape;43;p10"/>
          <p:cNvSpPr txBox="1">
            <a:spLocks noGrp="1"/>
          </p:cNvSpPr>
          <p:nvPr>
            <p:ph type="subTitle" idx="1"/>
          </p:nvPr>
        </p:nvSpPr>
        <p:spPr>
          <a:xfrm>
            <a:off x="4790400" y="2803075"/>
            <a:ext cx="4045200" cy="1235100"/>
          </a:xfrm>
          <a:prstGeom prst="rect">
            <a:avLst/>
          </a:prstGeom>
        </p:spPr>
        <p:txBody>
          <a:bodyPr spcFirstLastPara="1" wrap="square" lIns="91425" tIns="91425" rIns="91425" bIns="91425" anchor="t" anchorCtr="0">
            <a:normAutofit/>
          </a:bodyPr>
          <a:lstStyle>
            <a:lvl1pPr lvl="0" algn="ctr" rtl="1">
              <a:lnSpc>
                <a:spcPct val="100000"/>
              </a:lnSpc>
              <a:spcBef>
                <a:spcPts val="0"/>
              </a:spcBef>
              <a:spcAft>
                <a:spcPts val="0"/>
              </a:spcAft>
              <a:buSzPts val="2100"/>
              <a:buNone/>
              <a:defRPr sz="2100"/>
            </a:lvl1pPr>
            <a:lvl2pPr lvl="1" algn="ctr" rtl="1">
              <a:lnSpc>
                <a:spcPct val="100000"/>
              </a:lnSpc>
              <a:spcBef>
                <a:spcPts val="0"/>
              </a:spcBef>
              <a:spcAft>
                <a:spcPts val="0"/>
              </a:spcAft>
              <a:buSzPts val="2100"/>
              <a:buNone/>
              <a:defRPr sz="2100"/>
            </a:lvl2pPr>
            <a:lvl3pPr lvl="2" algn="ctr" rtl="1">
              <a:lnSpc>
                <a:spcPct val="100000"/>
              </a:lnSpc>
              <a:spcBef>
                <a:spcPts val="0"/>
              </a:spcBef>
              <a:spcAft>
                <a:spcPts val="0"/>
              </a:spcAft>
              <a:buSzPts val="2100"/>
              <a:buNone/>
              <a:defRPr sz="2100"/>
            </a:lvl3pPr>
            <a:lvl4pPr lvl="3" algn="ctr" rtl="1">
              <a:lnSpc>
                <a:spcPct val="100000"/>
              </a:lnSpc>
              <a:spcBef>
                <a:spcPts val="0"/>
              </a:spcBef>
              <a:spcAft>
                <a:spcPts val="0"/>
              </a:spcAft>
              <a:buSzPts val="2100"/>
              <a:buNone/>
              <a:defRPr sz="2100"/>
            </a:lvl4pPr>
            <a:lvl5pPr lvl="4" algn="ctr" rtl="1">
              <a:lnSpc>
                <a:spcPct val="100000"/>
              </a:lnSpc>
              <a:spcBef>
                <a:spcPts val="0"/>
              </a:spcBef>
              <a:spcAft>
                <a:spcPts val="0"/>
              </a:spcAft>
              <a:buSzPts val="2100"/>
              <a:buNone/>
              <a:defRPr sz="2100"/>
            </a:lvl5pPr>
            <a:lvl6pPr lvl="5" algn="ctr" rtl="1">
              <a:lnSpc>
                <a:spcPct val="100000"/>
              </a:lnSpc>
              <a:spcBef>
                <a:spcPts val="0"/>
              </a:spcBef>
              <a:spcAft>
                <a:spcPts val="0"/>
              </a:spcAft>
              <a:buSzPts val="2100"/>
              <a:buNone/>
              <a:defRPr sz="2100"/>
            </a:lvl6pPr>
            <a:lvl7pPr lvl="6" algn="ctr" rtl="1">
              <a:lnSpc>
                <a:spcPct val="100000"/>
              </a:lnSpc>
              <a:spcBef>
                <a:spcPts val="0"/>
              </a:spcBef>
              <a:spcAft>
                <a:spcPts val="0"/>
              </a:spcAft>
              <a:buSzPts val="2100"/>
              <a:buNone/>
              <a:defRPr sz="2100"/>
            </a:lvl7pPr>
            <a:lvl8pPr lvl="7" algn="ctr" rtl="1">
              <a:lnSpc>
                <a:spcPct val="100000"/>
              </a:lnSpc>
              <a:spcBef>
                <a:spcPts val="0"/>
              </a:spcBef>
              <a:spcAft>
                <a:spcPts val="0"/>
              </a:spcAft>
              <a:buSzPts val="2100"/>
              <a:buNone/>
              <a:defRPr sz="2100"/>
            </a:lvl8pPr>
            <a:lvl9pPr lvl="8" algn="ctr" rtl="1">
              <a:lnSpc>
                <a:spcPct val="100000"/>
              </a:lnSpc>
              <a:spcBef>
                <a:spcPts val="0"/>
              </a:spcBef>
              <a:spcAft>
                <a:spcPts val="0"/>
              </a:spcAft>
              <a:buSzPts val="2100"/>
              <a:buNone/>
              <a:defRPr sz="2100"/>
            </a:lvl9pPr>
          </a:lstStyle>
          <a:p>
            <a:endParaRPr/>
          </a:p>
        </p:txBody>
      </p:sp>
      <p:sp>
        <p:nvSpPr>
          <p:cNvPr id="44" name="Google Shape;44;p10"/>
          <p:cNvSpPr txBox="1">
            <a:spLocks noGrp="1"/>
          </p:cNvSpPr>
          <p:nvPr>
            <p:ph type="body" idx="2"/>
          </p:nvPr>
        </p:nvSpPr>
        <p:spPr>
          <a:xfrm>
            <a:off x="367500" y="724075"/>
            <a:ext cx="3837000" cy="3695100"/>
          </a:xfrm>
          <a:prstGeom prst="rect">
            <a:avLst/>
          </a:prstGeom>
        </p:spPr>
        <p:txBody>
          <a:bodyPr spcFirstLastPara="1" wrap="square" lIns="91425" tIns="91425" rIns="91425" bIns="91425" anchor="ctr"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45" name="Google Shape;45;p1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311700" y="1378050"/>
            <a:ext cx="8520600" cy="3416400"/>
          </a:xfrm>
          <a:prstGeom prst="rect">
            <a:avLst/>
          </a:prstGeom>
          <a:noFill/>
          <a:ln>
            <a:noFill/>
          </a:ln>
          <a:effectLst>
            <a:reflection dist="38100" dir="5400000" fadeDir="5400012" sy="-100000" algn="bl" rotWithShape="0"/>
          </a:effectLst>
        </p:spPr>
        <p:txBody>
          <a:bodyPr spcFirstLastPara="1" wrap="square" lIns="91425" tIns="91425" rIns="91425" bIns="91425" anchor="t" anchorCtr="0">
            <a:normAutofit/>
          </a:bodyPr>
          <a:lstStyle>
            <a:lvl1pPr marL="457200" lvl="0" indent="-342900" rtl="1">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1pPr>
            <a:lvl2pPr marL="914400" lvl="1"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2pPr>
            <a:lvl3pPr marL="1371600" lvl="2"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3pPr>
            <a:lvl4pPr marL="1828800" lvl="3"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4pPr>
            <a:lvl5pPr marL="2286000" lvl="4"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5pPr>
            <a:lvl6pPr marL="2743200" lvl="5"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6pPr>
            <a:lvl7pPr marL="3200400" lvl="6"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7pPr>
            <a:lvl8pPr marL="3657600" lvl="7"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8pPr>
            <a:lvl9pPr marL="4114800" lvl="8"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9pPr>
          </a:lstStyle>
          <a:p>
            <a:endParaRPr/>
          </a:p>
        </p:txBody>
      </p:sp>
      <p:pic>
        <p:nvPicPr>
          <p:cNvPr id="7" name="Google Shape;7;p1"/>
          <p:cNvPicPr preferRelativeResize="0"/>
          <p:nvPr/>
        </p:nvPicPr>
        <p:blipFill>
          <a:blip r:embed="rId21">
            <a:alphaModFix/>
          </a:blip>
          <a:stretch>
            <a:fillRect/>
          </a:stretch>
        </p:blipFill>
        <p:spPr>
          <a:xfrm flipH="1">
            <a:off x="-50802" y="72300"/>
            <a:ext cx="9194802" cy="677550"/>
          </a:xfrm>
          <a:prstGeom prst="rect">
            <a:avLst/>
          </a:prstGeom>
          <a:noFill/>
          <a:ln>
            <a:noFill/>
          </a:ln>
        </p:spPr>
      </p:pic>
      <p:sp>
        <p:nvSpPr>
          <p:cNvPr id="8" name="Google Shape;8;p1"/>
          <p:cNvSpPr txBox="1">
            <a:spLocks noGrp="1"/>
          </p:cNvSpPr>
          <p:nvPr>
            <p:ph type="title"/>
          </p:nvPr>
        </p:nvSpPr>
        <p:spPr>
          <a:xfrm>
            <a:off x="110075" y="124725"/>
            <a:ext cx="8404800" cy="572700"/>
          </a:xfrm>
          <a:prstGeom prst="rect">
            <a:avLst/>
          </a:prstGeom>
          <a:noFill/>
          <a:ln>
            <a:noFill/>
          </a:ln>
        </p:spPr>
        <p:txBody>
          <a:bodyPr spcFirstLastPara="1" wrap="square" lIns="91425" tIns="91425" rIns="91425" bIns="91425" anchor="ctr"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1">
              <a:spcBef>
                <a:spcPts val="0"/>
              </a:spcBef>
              <a:spcAft>
                <a:spcPts val="0"/>
              </a:spcAft>
              <a:buClr>
                <a:schemeClr val="dk1"/>
              </a:buClr>
              <a:buSzPts val="2800"/>
              <a:buNone/>
              <a:defRPr sz="2800">
                <a:solidFill>
                  <a:schemeClr val="dk1"/>
                </a:solidFill>
              </a:defRPr>
            </a:lvl2pPr>
            <a:lvl3pPr lvl="2" rtl="1">
              <a:spcBef>
                <a:spcPts val="0"/>
              </a:spcBef>
              <a:spcAft>
                <a:spcPts val="0"/>
              </a:spcAft>
              <a:buClr>
                <a:schemeClr val="dk1"/>
              </a:buClr>
              <a:buSzPts val="2800"/>
              <a:buNone/>
              <a:defRPr sz="2800">
                <a:solidFill>
                  <a:schemeClr val="dk1"/>
                </a:solidFill>
              </a:defRPr>
            </a:lvl3pPr>
            <a:lvl4pPr lvl="3" rtl="1">
              <a:spcBef>
                <a:spcPts val="0"/>
              </a:spcBef>
              <a:spcAft>
                <a:spcPts val="0"/>
              </a:spcAft>
              <a:buClr>
                <a:schemeClr val="dk1"/>
              </a:buClr>
              <a:buSzPts val="2800"/>
              <a:buNone/>
              <a:defRPr sz="2800">
                <a:solidFill>
                  <a:schemeClr val="dk1"/>
                </a:solidFill>
              </a:defRPr>
            </a:lvl4pPr>
            <a:lvl5pPr lvl="4" rtl="1">
              <a:spcBef>
                <a:spcPts val="0"/>
              </a:spcBef>
              <a:spcAft>
                <a:spcPts val="0"/>
              </a:spcAft>
              <a:buClr>
                <a:schemeClr val="dk1"/>
              </a:buClr>
              <a:buSzPts val="2800"/>
              <a:buNone/>
              <a:defRPr sz="2800">
                <a:solidFill>
                  <a:schemeClr val="dk1"/>
                </a:solidFill>
              </a:defRPr>
            </a:lvl5pPr>
            <a:lvl6pPr lvl="5" rtl="1">
              <a:spcBef>
                <a:spcPts val="0"/>
              </a:spcBef>
              <a:spcAft>
                <a:spcPts val="0"/>
              </a:spcAft>
              <a:buClr>
                <a:schemeClr val="dk1"/>
              </a:buClr>
              <a:buSzPts val="2800"/>
              <a:buNone/>
              <a:defRPr sz="2800">
                <a:solidFill>
                  <a:schemeClr val="dk1"/>
                </a:solidFill>
              </a:defRPr>
            </a:lvl6pPr>
            <a:lvl7pPr lvl="6" rtl="1">
              <a:spcBef>
                <a:spcPts val="0"/>
              </a:spcBef>
              <a:spcAft>
                <a:spcPts val="0"/>
              </a:spcAft>
              <a:buClr>
                <a:schemeClr val="dk1"/>
              </a:buClr>
              <a:buSzPts val="2800"/>
              <a:buNone/>
              <a:defRPr sz="2800">
                <a:solidFill>
                  <a:schemeClr val="dk1"/>
                </a:solidFill>
              </a:defRPr>
            </a:lvl7pPr>
            <a:lvl8pPr lvl="7" rtl="1">
              <a:spcBef>
                <a:spcPts val="0"/>
              </a:spcBef>
              <a:spcAft>
                <a:spcPts val="0"/>
              </a:spcAft>
              <a:buClr>
                <a:schemeClr val="dk1"/>
              </a:buClr>
              <a:buSzPts val="2800"/>
              <a:buNone/>
              <a:defRPr sz="2800">
                <a:solidFill>
                  <a:schemeClr val="dk1"/>
                </a:solidFill>
              </a:defRPr>
            </a:lvl8pPr>
            <a:lvl9pPr lvl="8" rtl="1">
              <a:spcBef>
                <a:spcPts val="0"/>
              </a:spcBef>
              <a:spcAft>
                <a:spcPts val="0"/>
              </a:spcAft>
              <a:buClr>
                <a:schemeClr val="dk1"/>
              </a:buClr>
              <a:buSzPts val="2800"/>
              <a:buNone/>
              <a:defRPr sz="2800">
                <a:solidFill>
                  <a:schemeClr val="dk1"/>
                </a:solidFill>
              </a:defRPr>
            </a:lvl9pPr>
          </a:lstStyle>
          <a:p>
            <a:endParaRPr/>
          </a:p>
        </p:txBody>
      </p:sp>
      <p:sp>
        <p:nvSpPr>
          <p:cNvPr id="9" name="Google Shape;9;p1"/>
          <p:cNvSpPr txBox="1">
            <a:spLocks noGrp="1"/>
          </p:cNvSpPr>
          <p:nvPr>
            <p:ph type="sldNum" idx="12"/>
          </p:nvPr>
        </p:nvSpPr>
        <p:spPr>
          <a:xfrm>
            <a:off x="8656650" y="224925"/>
            <a:ext cx="321000" cy="372300"/>
          </a:xfrm>
          <a:prstGeom prst="rect">
            <a:avLst/>
          </a:prstGeom>
          <a:noFill/>
          <a:ln>
            <a:noFill/>
          </a:ln>
        </p:spPr>
        <p:txBody>
          <a:bodyPr spcFirstLastPara="1" wrap="square" lIns="91425" tIns="91425" rIns="91425" bIns="91425" anchor="ctr" anchorCtr="0">
            <a:noAutofit/>
          </a:bodyPr>
          <a:lstStyle>
            <a:lvl1pPr lvl="0" algn="ctr" rtl="0">
              <a:buNone/>
              <a:defRPr sz="2800">
                <a:solidFill>
                  <a:schemeClr val="lt1"/>
                </a:solidFill>
                <a:latin typeface="Calibri"/>
                <a:ea typeface="Calibri"/>
                <a:cs typeface="Calibri"/>
                <a:sym typeface="Calibri"/>
              </a:defRPr>
            </a:lvl1pPr>
            <a:lvl2pPr lvl="1" algn="ctr" rtl="0">
              <a:buNone/>
              <a:defRPr sz="2800">
                <a:solidFill>
                  <a:schemeClr val="lt1"/>
                </a:solidFill>
                <a:latin typeface="Calibri"/>
                <a:ea typeface="Calibri"/>
                <a:cs typeface="Calibri"/>
                <a:sym typeface="Calibri"/>
              </a:defRPr>
            </a:lvl2pPr>
            <a:lvl3pPr lvl="2" algn="ctr" rtl="0">
              <a:buNone/>
              <a:defRPr sz="2800">
                <a:solidFill>
                  <a:schemeClr val="lt1"/>
                </a:solidFill>
                <a:latin typeface="Calibri"/>
                <a:ea typeface="Calibri"/>
                <a:cs typeface="Calibri"/>
                <a:sym typeface="Calibri"/>
              </a:defRPr>
            </a:lvl3pPr>
            <a:lvl4pPr lvl="3" algn="ctr" rtl="0">
              <a:buNone/>
              <a:defRPr sz="2800">
                <a:solidFill>
                  <a:schemeClr val="lt1"/>
                </a:solidFill>
                <a:latin typeface="Calibri"/>
                <a:ea typeface="Calibri"/>
                <a:cs typeface="Calibri"/>
                <a:sym typeface="Calibri"/>
              </a:defRPr>
            </a:lvl4pPr>
            <a:lvl5pPr lvl="4" algn="ctr" rtl="0">
              <a:buNone/>
              <a:defRPr sz="2800">
                <a:solidFill>
                  <a:schemeClr val="lt1"/>
                </a:solidFill>
                <a:latin typeface="Calibri"/>
                <a:ea typeface="Calibri"/>
                <a:cs typeface="Calibri"/>
                <a:sym typeface="Calibri"/>
              </a:defRPr>
            </a:lvl5pPr>
            <a:lvl6pPr lvl="5" algn="ctr" rtl="0">
              <a:buNone/>
              <a:defRPr sz="2800">
                <a:solidFill>
                  <a:schemeClr val="lt1"/>
                </a:solidFill>
                <a:latin typeface="Calibri"/>
                <a:ea typeface="Calibri"/>
                <a:cs typeface="Calibri"/>
                <a:sym typeface="Calibri"/>
              </a:defRPr>
            </a:lvl6pPr>
            <a:lvl7pPr lvl="6" algn="ctr" rtl="0">
              <a:buNone/>
              <a:defRPr sz="2800">
                <a:solidFill>
                  <a:schemeClr val="lt1"/>
                </a:solidFill>
                <a:latin typeface="Calibri"/>
                <a:ea typeface="Calibri"/>
                <a:cs typeface="Calibri"/>
                <a:sym typeface="Calibri"/>
              </a:defRPr>
            </a:lvl7pPr>
            <a:lvl8pPr lvl="7" algn="ctr" rtl="0">
              <a:buNone/>
              <a:defRPr sz="2800">
                <a:solidFill>
                  <a:schemeClr val="lt1"/>
                </a:solidFill>
                <a:latin typeface="Calibri"/>
                <a:ea typeface="Calibri"/>
                <a:cs typeface="Calibri"/>
                <a:sym typeface="Calibri"/>
              </a:defRPr>
            </a:lvl8pPr>
            <a:lvl9pPr lvl="8" algn="ctr" rtl="0">
              <a:buNone/>
              <a:defRPr sz="2800">
                <a:solidFill>
                  <a:schemeClr val="lt1"/>
                </a:solidFill>
                <a:latin typeface="Calibri"/>
                <a:ea typeface="Calibri"/>
                <a:cs typeface="Calibri"/>
                <a:sym typeface="Calibri"/>
              </a:defRPr>
            </a:lvl9pPr>
          </a:lstStyle>
          <a:p>
            <a:pPr marL="0" lvl="0" indent="0" algn="ctr" rtl="0">
              <a:spcBef>
                <a:spcPts val="0"/>
              </a:spcBef>
              <a:spcAft>
                <a:spcPts val="0"/>
              </a:spcAft>
              <a:buNone/>
            </a:pPr>
            <a:r>
              <a:rPr lang="en"/>
              <a:t>2</a:t>
            </a:r>
            <a:endParaRPr/>
          </a:p>
        </p:txBody>
      </p:sp>
      <p:pic>
        <p:nvPicPr>
          <p:cNvPr id="10" name="Google Shape;10;p1"/>
          <p:cNvPicPr preferRelativeResize="0"/>
          <p:nvPr/>
        </p:nvPicPr>
        <p:blipFill>
          <a:blip r:embed="rId22">
            <a:alphaModFix/>
          </a:blip>
          <a:stretch>
            <a:fillRect/>
          </a:stretch>
        </p:blipFill>
        <p:spPr>
          <a:xfrm>
            <a:off x="-6900" y="4877449"/>
            <a:ext cx="9150900" cy="274526"/>
          </a:xfrm>
          <a:prstGeom prst="rect">
            <a:avLst/>
          </a:prstGeom>
          <a:noFill/>
          <a:ln>
            <a:noFill/>
          </a:ln>
        </p:spPr>
      </p:pic>
      <p:sp>
        <p:nvSpPr>
          <p:cNvPr id="11" name="Google Shape;11;p1"/>
          <p:cNvSpPr txBox="1">
            <a:spLocks noGrp="1"/>
          </p:cNvSpPr>
          <p:nvPr>
            <p:ph type="sldNum" idx="2"/>
          </p:nvPr>
        </p:nvSpPr>
        <p:spPr>
          <a:xfrm>
            <a:off x="8542800" y="4901162"/>
            <a:ext cx="548700" cy="227100"/>
          </a:xfrm>
          <a:prstGeom prst="rect">
            <a:avLst/>
          </a:prstGeom>
          <a:noFill/>
          <a:ln>
            <a:noFill/>
          </a:ln>
        </p:spPr>
        <p:txBody>
          <a:bodyPr spcFirstLastPara="1" wrap="square" lIns="91425" tIns="91425" rIns="91425" bIns="91425" anchor="ctr" anchorCtr="0">
            <a:noAutofit/>
          </a:bodyPr>
          <a:lstStyle>
            <a:lvl1pPr lvl="0" algn="ctr" rtl="0">
              <a:buNone/>
              <a:defRPr sz="1000">
                <a:solidFill>
                  <a:schemeClr val="lt1"/>
                </a:solidFill>
                <a:latin typeface="Calibri"/>
                <a:ea typeface="Calibri"/>
                <a:cs typeface="Calibri"/>
                <a:sym typeface="Calibri"/>
              </a:defRPr>
            </a:lvl1pPr>
            <a:lvl2pPr lvl="1" algn="ctr" rtl="0">
              <a:buNone/>
              <a:defRPr sz="1000">
                <a:solidFill>
                  <a:schemeClr val="lt1"/>
                </a:solidFill>
                <a:latin typeface="Calibri"/>
                <a:ea typeface="Calibri"/>
                <a:cs typeface="Calibri"/>
                <a:sym typeface="Calibri"/>
              </a:defRPr>
            </a:lvl2pPr>
            <a:lvl3pPr lvl="2" algn="ctr" rtl="0">
              <a:buNone/>
              <a:defRPr sz="1000">
                <a:solidFill>
                  <a:schemeClr val="lt1"/>
                </a:solidFill>
                <a:latin typeface="Calibri"/>
                <a:ea typeface="Calibri"/>
                <a:cs typeface="Calibri"/>
                <a:sym typeface="Calibri"/>
              </a:defRPr>
            </a:lvl3pPr>
            <a:lvl4pPr lvl="3" algn="ctr" rtl="0">
              <a:buNone/>
              <a:defRPr sz="1000">
                <a:solidFill>
                  <a:schemeClr val="lt1"/>
                </a:solidFill>
                <a:latin typeface="Calibri"/>
                <a:ea typeface="Calibri"/>
                <a:cs typeface="Calibri"/>
                <a:sym typeface="Calibri"/>
              </a:defRPr>
            </a:lvl4pPr>
            <a:lvl5pPr lvl="4" algn="ctr" rtl="0">
              <a:buNone/>
              <a:defRPr sz="1000">
                <a:solidFill>
                  <a:schemeClr val="lt1"/>
                </a:solidFill>
                <a:latin typeface="Calibri"/>
                <a:ea typeface="Calibri"/>
                <a:cs typeface="Calibri"/>
                <a:sym typeface="Calibri"/>
              </a:defRPr>
            </a:lvl5pPr>
            <a:lvl6pPr lvl="5" algn="ctr" rtl="0">
              <a:buNone/>
              <a:defRPr sz="1000">
                <a:solidFill>
                  <a:schemeClr val="lt1"/>
                </a:solidFill>
                <a:latin typeface="Calibri"/>
                <a:ea typeface="Calibri"/>
                <a:cs typeface="Calibri"/>
                <a:sym typeface="Calibri"/>
              </a:defRPr>
            </a:lvl6pPr>
            <a:lvl7pPr lvl="6" algn="ctr" rtl="0">
              <a:buNone/>
              <a:defRPr sz="1000">
                <a:solidFill>
                  <a:schemeClr val="lt1"/>
                </a:solidFill>
                <a:latin typeface="Calibri"/>
                <a:ea typeface="Calibri"/>
                <a:cs typeface="Calibri"/>
                <a:sym typeface="Calibri"/>
              </a:defRPr>
            </a:lvl7pPr>
            <a:lvl8pPr lvl="7" algn="ctr" rtl="0">
              <a:buNone/>
              <a:defRPr sz="1000">
                <a:solidFill>
                  <a:schemeClr val="lt1"/>
                </a:solidFill>
                <a:latin typeface="Calibri"/>
                <a:ea typeface="Calibri"/>
                <a:cs typeface="Calibri"/>
                <a:sym typeface="Calibri"/>
              </a:defRPr>
            </a:lvl8pPr>
            <a:lvl9pPr lvl="8" algn="ctr" rtl="0">
              <a:buNone/>
              <a:defRPr sz="10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C65iqOSCZOY"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8"/>
        <p:cNvGrpSpPr/>
        <p:nvPr/>
      </p:nvGrpSpPr>
      <p:grpSpPr>
        <a:xfrm>
          <a:off x="0" y="0"/>
          <a:ext cx="0" cy="0"/>
          <a:chOff x="0" y="0"/>
          <a:chExt cx="0" cy="0"/>
        </a:xfrm>
      </p:grpSpPr>
      <p:sp>
        <p:nvSpPr>
          <p:cNvPr id="109" name="Google Shape;109;p23"/>
          <p:cNvSpPr txBox="1">
            <a:spLocks noGrp="1"/>
          </p:cNvSpPr>
          <p:nvPr>
            <p:ph type="title"/>
          </p:nvPr>
        </p:nvSpPr>
        <p:spPr>
          <a:xfrm>
            <a:off x="135475" y="124725"/>
            <a:ext cx="83796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000">
                <a:solidFill>
                  <a:srgbClr val="FFFFFF"/>
                </a:solidFill>
              </a:rPr>
              <a:t>השקיית הכדור הצמא- פרק 3</a:t>
            </a:r>
            <a:endParaRPr sz="3000"/>
          </a:p>
        </p:txBody>
      </p:sp>
      <p:sp>
        <p:nvSpPr>
          <p:cNvPr id="110" name="Google Shape;110;p23"/>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3.1</a:t>
            </a:r>
            <a:endParaRPr sz="1200" b="1"/>
          </a:p>
        </p:txBody>
      </p:sp>
      <p:pic>
        <p:nvPicPr>
          <p:cNvPr id="111" name="Google Shape;111;p2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721925"/>
            <a:ext cx="6315750" cy="4157350"/>
          </a:xfrm>
          <a:prstGeom prst="rect">
            <a:avLst/>
          </a:prstGeom>
          <a:noFill/>
          <a:ln>
            <a:noFill/>
          </a:ln>
        </p:spPr>
      </p:pic>
      <p:pic>
        <p:nvPicPr>
          <p:cNvPr id="112" name="Google Shape;112;p2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845124" y="1033500"/>
            <a:ext cx="1773624" cy="33410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7"/>
        <p:cNvGrpSpPr/>
        <p:nvPr/>
      </p:nvGrpSpPr>
      <p:grpSpPr>
        <a:xfrm>
          <a:off x="0" y="0"/>
          <a:ext cx="0" cy="0"/>
          <a:chOff x="0" y="0"/>
          <a:chExt cx="0" cy="0"/>
        </a:xfrm>
      </p:grpSpPr>
      <p:sp>
        <p:nvSpPr>
          <p:cNvPr id="128" name="Google Shape;128;p25"/>
          <p:cNvSpPr txBox="1">
            <a:spLocks noGrp="1"/>
          </p:cNvSpPr>
          <p:nvPr>
            <p:ph type="title"/>
          </p:nvPr>
        </p:nvSpPr>
        <p:spPr>
          <a:xfrm>
            <a:off x="135475" y="124725"/>
            <a:ext cx="8379600" cy="572700"/>
          </a:xfrm>
          <a:prstGeom prst="rect">
            <a:avLst/>
          </a:prstGeom>
        </p:spPr>
        <p:txBody>
          <a:bodyPr spcFirstLastPara="1" wrap="square" lIns="91425" tIns="91425" rIns="91425" bIns="91425" anchor="ctr" anchorCtr="0">
            <a:noAutofit/>
          </a:bodyPr>
          <a:lstStyle/>
          <a:p>
            <a:pPr marL="0" marR="0" lvl="0" indent="0" algn="r" rtl="1">
              <a:lnSpc>
                <a:spcPct val="115000"/>
              </a:lnSpc>
              <a:spcBef>
                <a:spcPts val="0"/>
              </a:spcBef>
              <a:spcAft>
                <a:spcPts val="0"/>
              </a:spcAft>
              <a:buNone/>
            </a:pPr>
            <a:r>
              <a:rPr lang="he-IL" sz="3600"/>
              <a:t>האדם והמים – פעילות בתחנות</a:t>
            </a:r>
            <a:endParaRPr sz="3600"/>
          </a:p>
        </p:txBody>
      </p:sp>
      <p:sp>
        <p:nvSpPr>
          <p:cNvPr id="130" name="Google Shape;130;p25"/>
          <p:cNvSpPr/>
          <p:nvPr/>
        </p:nvSpPr>
        <p:spPr>
          <a:xfrm flipH="1">
            <a:off x="4290639" y="811764"/>
            <a:ext cx="699111" cy="207298"/>
          </a:xfrm>
          <a:custGeom>
            <a:avLst/>
            <a:gdLst/>
            <a:ahLst/>
            <a:cxnLst/>
            <a:rect l="l" t="t" r="r" b="b"/>
            <a:pathLst>
              <a:path w="23975" h="7109" extrusionOk="0">
                <a:moveTo>
                  <a:pt x="16774" y="0"/>
                </a:moveTo>
                <a:cubicBezTo>
                  <a:pt x="15688" y="0"/>
                  <a:pt x="14543" y="629"/>
                  <a:pt x="13713" y="1930"/>
                </a:cubicBezTo>
                <a:cubicBezTo>
                  <a:pt x="12684" y="752"/>
                  <a:pt x="11258" y="96"/>
                  <a:pt x="9863" y="96"/>
                </a:cubicBezTo>
                <a:cubicBezTo>
                  <a:pt x="7944" y="96"/>
                  <a:pt x="6082" y="1336"/>
                  <a:pt x="5386" y="4167"/>
                </a:cubicBezTo>
                <a:cubicBezTo>
                  <a:pt x="4619" y="3792"/>
                  <a:pt x="3915" y="3600"/>
                  <a:pt x="3279" y="3600"/>
                </a:cubicBezTo>
                <a:cubicBezTo>
                  <a:pt x="1805" y="3600"/>
                  <a:pt x="695" y="4633"/>
                  <a:pt x="1" y="6818"/>
                </a:cubicBezTo>
                <a:lnTo>
                  <a:pt x="23615" y="7108"/>
                </a:lnTo>
                <a:cubicBezTo>
                  <a:pt x="23974" y="5290"/>
                  <a:pt x="22569" y="3646"/>
                  <a:pt x="20568" y="3646"/>
                </a:cubicBezTo>
                <a:cubicBezTo>
                  <a:pt x="20380" y="3646"/>
                  <a:pt x="20187" y="3660"/>
                  <a:pt x="19990" y="3690"/>
                </a:cubicBezTo>
                <a:cubicBezTo>
                  <a:pt x="19746" y="1271"/>
                  <a:pt x="18319" y="0"/>
                  <a:pt x="1677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25"/>
          <p:cNvSpPr txBox="1"/>
          <p:nvPr/>
        </p:nvSpPr>
        <p:spPr>
          <a:xfrm>
            <a:off x="0" y="1019050"/>
            <a:ext cx="3284700" cy="369300"/>
          </a:xfrm>
          <a:prstGeom prst="rect">
            <a:avLst/>
          </a:prstGeom>
          <a:noFill/>
          <a:ln>
            <a:noFill/>
          </a:ln>
        </p:spPr>
        <p:txBody>
          <a:bodyPr spcFirstLastPara="1" wrap="square" lIns="91425" tIns="45700" rIns="91425" bIns="45700" anchor="t" anchorCtr="0">
            <a:spAutoFit/>
          </a:bodyPr>
          <a:lstStyle/>
          <a:p>
            <a:pPr marL="0" marR="0" lvl="0" indent="0" algn="r" rtl="1">
              <a:lnSpc>
                <a:spcPct val="200000"/>
              </a:lnSpc>
              <a:spcBef>
                <a:spcPts val="0"/>
              </a:spcBef>
              <a:spcAft>
                <a:spcPts val="0"/>
              </a:spcAft>
              <a:buNone/>
            </a:pPr>
            <a:endParaRPr sz="1800" i="0" u="none" strike="noStrike" cap="none">
              <a:solidFill>
                <a:srgbClr val="000000"/>
              </a:solidFill>
              <a:latin typeface="Calibri"/>
              <a:ea typeface="Calibri"/>
              <a:cs typeface="Calibri"/>
              <a:sym typeface="Calibri"/>
            </a:endParaRPr>
          </a:p>
        </p:txBody>
      </p:sp>
      <p:sp>
        <p:nvSpPr>
          <p:cNvPr id="133" name="Google Shape;133;p2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a:t>
            </a:fld>
            <a:endParaRPr/>
          </a:p>
        </p:txBody>
      </p:sp>
      <p:graphicFrame>
        <p:nvGraphicFramePr>
          <p:cNvPr id="2" name="Table 1">
            <a:extLst>
              <a:ext uri="{FF2B5EF4-FFF2-40B4-BE49-F238E27FC236}">
                <a16:creationId xmlns:a16="http://schemas.microsoft.com/office/drawing/2014/main" id="{CD82C24A-6689-2DE4-140F-B13D2E25520F}"/>
              </a:ext>
            </a:extLst>
          </p:cNvPr>
          <p:cNvGraphicFramePr>
            <a:graphicFrameLocks noGrp="1"/>
          </p:cNvGraphicFramePr>
          <p:nvPr>
            <p:extLst>
              <p:ext uri="{D42A27DB-BD31-4B8C-83A1-F6EECF244321}">
                <p14:modId xmlns:p14="http://schemas.microsoft.com/office/powerpoint/2010/main" val="3165740886"/>
              </p:ext>
            </p:extLst>
          </p:nvPr>
        </p:nvGraphicFramePr>
        <p:xfrm>
          <a:off x="1870435" y="914507"/>
          <a:ext cx="6096000" cy="2225040"/>
        </p:xfrm>
        <a:graphic>
          <a:graphicData uri="http://schemas.openxmlformats.org/drawingml/2006/table">
            <a:tbl>
              <a:tblPr firstRow="1" bandRow="1">
                <a:tableStyleId>{1B8961E0-76A1-4936-82D6-98394B6EB577}</a:tableStyleId>
              </a:tblPr>
              <a:tblGrid>
                <a:gridCol w="4517113">
                  <a:extLst>
                    <a:ext uri="{9D8B030D-6E8A-4147-A177-3AD203B41FA5}">
                      <a16:colId xmlns:a16="http://schemas.microsoft.com/office/drawing/2014/main" val="3347104464"/>
                    </a:ext>
                  </a:extLst>
                </a:gridCol>
                <a:gridCol w="1578887">
                  <a:extLst>
                    <a:ext uri="{9D8B030D-6E8A-4147-A177-3AD203B41FA5}">
                      <a16:colId xmlns:a16="http://schemas.microsoft.com/office/drawing/2014/main" val="191185203"/>
                    </a:ext>
                  </a:extLst>
                </a:gridCol>
              </a:tblGrid>
              <a:tr h="370840">
                <a:tc>
                  <a:txBody>
                    <a:bodyPr/>
                    <a:lstStyle/>
                    <a:p>
                      <a:pPr lvl="1" algn="r"/>
                      <a:r>
                        <a:rPr lang="he-IL" noProof="0" dirty="0">
                          <a:latin typeface="Calibri"/>
                          <a:ea typeface="Calibri" panose="020F0502020204030204" pitchFamily="34" charset="0"/>
                          <a:cs typeface="Calibri"/>
                        </a:rPr>
                        <a:t>אילו פעולות צורכות מים?</a:t>
                      </a:r>
                    </a:p>
                  </a:txBody>
                  <a:tcPr/>
                </a:tc>
                <a:tc>
                  <a:txBody>
                    <a:bodyPr/>
                    <a:lstStyle/>
                    <a:p>
                      <a:pPr algn="r"/>
                      <a:r>
                        <a:rPr lang="he-IL" b="1" noProof="0" dirty="0">
                          <a:latin typeface="Calibri"/>
                          <a:ea typeface="Calibri" panose="020F0502020204030204" pitchFamily="34" charset="0"/>
                          <a:cs typeface="Calibri"/>
                        </a:rPr>
                        <a:t>תחנה 1</a:t>
                      </a:r>
                    </a:p>
                  </a:txBody>
                  <a:tcPr/>
                </a:tc>
                <a:extLst>
                  <a:ext uri="{0D108BD9-81ED-4DB2-BD59-A6C34878D82A}">
                    <a16:rowId xmlns:a16="http://schemas.microsoft.com/office/drawing/2014/main" val="2758953296"/>
                  </a:ext>
                </a:extLst>
              </a:tr>
              <a:tr h="370840">
                <a:tc>
                  <a:txBody>
                    <a:bodyPr/>
                    <a:lstStyle/>
                    <a:p>
                      <a:pPr lvl="1" algn="r"/>
                      <a:r>
                        <a:rPr lang="he-IL" noProof="0" dirty="0">
                          <a:latin typeface="Calibri"/>
                          <a:ea typeface="Calibri" panose="020F0502020204030204" pitchFamily="34" charset="0"/>
                          <a:cs typeface="Calibri"/>
                        </a:rPr>
                        <a:t>היכן מסתתרים המים? </a:t>
                      </a:r>
                    </a:p>
                  </a:txBody>
                  <a:tcPr/>
                </a:tc>
                <a:tc>
                  <a:txBody>
                    <a:bodyPr/>
                    <a:lstStyle/>
                    <a:p>
                      <a:pPr algn="r"/>
                      <a:r>
                        <a:rPr lang="he-IL" b="1" noProof="0" dirty="0">
                          <a:latin typeface="Calibri"/>
                          <a:ea typeface="Calibri" panose="020F0502020204030204" pitchFamily="34" charset="0"/>
                          <a:cs typeface="Calibri"/>
                        </a:rPr>
                        <a:t>תחנה 2</a:t>
                      </a:r>
                    </a:p>
                  </a:txBody>
                  <a:tcPr/>
                </a:tc>
                <a:extLst>
                  <a:ext uri="{0D108BD9-81ED-4DB2-BD59-A6C34878D82A}">
                    <a16:rowId xmlns:a16="http://schemas.microsoft.com/office/drawing/2014/main" val="2910686485"/>
                  </a:ext>
                </a:extLst>
              </a:tr>
              <a:tr h="370840">
                <a:tc>
                  <a:txBody>
                    <a:bodyPr/>
                    <a:lstStyle/>
                    <a:p>
                      <a:pPr lvl="1" algn="r"/>
                      <a:r>
                        <a:rPr lang="he-IL" noProof="0" dirty="0">
                          <a:latin typeface="Calibri"/>
                          <a:ea typeface="Calibri" panose="020F0502020204030204" pitchFamily="34" charset="0"/>
                          <a:cs typeface="Calibri"/>
                        </a:rPr>
                        <a:t>מי הם צרכני המים העיקריים?</a:t>
                      </a:r>
                    </a:p>
                  </a:txBody>
                  <a:tcPr/>
                </a:tc>
                <a:tc>
                  <a:txBody>
                    <a:bodyPr/>
                    <a:lstStyle/>
                    <a:p>
                      <a:pPr algn="r"/>
                      <a:r>
                        <a:rPr lang="he-IL" b="1" noProof="0" dirty="0">
                          <a:latin typeface="Calibri"/>
                          <a:ea typeface="Calibri" panose="020F0502020204030204" pitchFamily="34" charset="0"/>
                          <a:cs typeface="Calibri"/>
                        </a:rPr>
                        <a:t>תחנה 3</a:t>
                      </a:r>
                    </a:p>
                  </a:txBody>
                  <a:tcPr/>
                </a:tc>
                <a:extLst>
                  <a:ext uri="{0D108BD9-81ED-4DB2-BD59-A6C34878D82A}">
                    <a16:rowId xmlns:a16="http://schemas.microsoft.com/office/drawing/2014/main" val="301800954"/>
                  </a:ext>
                </a:extLst>
              </a:tr>
              <a:tr h="370840">
                <a:tc>
                  <a:txBody>
                    <a:bodyPr/>
                    <a:lstStyle/>
                    <a:p>
                      <a:pPr lvl="1" algn="r"/>
                      <a:r>
                        <a:rPr lang="he-IL" noProof="0" dirty="0">
                          <a:latin typeface="Calibri"/>
                          <a:ea typeface="Calibri" panose="020F0502020204030204" pitchFamily="34" charset="0"/>
                          <a:cs typeface="Calibri"/>
                        </a:rPr>
                        <a:t> אוכלוסיית העולם במהלך השנים</a:t>
                      </a:r>
                    </a:p>
                  </a:txBody>
                  <a:tcPr/>
                </a:tc>
                <a:tc>
                  <a:txBody>
                    <a:bodyPr/>
                    <a:lstStyle/>
                    <a:p>
                      <a:pPr algn="r"/>
                      <a:r>
                        <a:rPr lang="he-IL" b="1" noProof="0" dirty="0">
                          <a:latin typeface="Calibri"/>
                          <a:ea typeface="Calibri" panose="020F0502020204030204" pitchFamily="34" charset="0"/>
                          <a:cs typeface="Calibri"/>
                        </a:rPr>
                        <a:t>תחנה 4</a:t>
                      </a:r>
                    </a:p>
                  </a:txBody>
                  <a:tcPr/>
                </a:tc>
                <a:extLst>
                  <a:ext uri="{0D108BD9-81ED-4DB2-BD59-A6C34878D82A}">
                    <a16:rowId xmlns:a16="http://schemas.microsoft.com/office/drawing/2014/main" val="677563457"/>
                  </a:ext>
                </a:extLst>
              </a:tr>
              <a:tr h="370840">
                <a:tc>
                  <a:txBody>
                    <a:bodyPr/>
                    <a:lstStyle/>
                    <a:p>
                      <a:pPr lvl="1" algn="r"/>
                      <a:r>
                        <a:rPr lang="he-IL" noProof="0" dirty="0">
                          <a:latin typeface="Calibri"/>
                          <a:ea typeface="Calibri" panose="020F0502020204030204" pitchFamily="34" charset="0"/>
                          <a:cs typeface="Calibri"/>
                        </a:rPr>
                        <a:t>כיצד מודדים צריכת מים משפחתית ואישית?</a:t>
                      </a:r>
                    </a:p>
                  </a:txBody>
                  <a:tcPr/>
                </a:tc>
                <a:tc>
                  <a:txBody>
                    <a:bodyPr/>
                    <a:lstStyle/>
                    <a:p>
                      <a:pPr algn="r"/>
                      <a:r>
                        <a:rPr lang="he-IL" b="1" noProof="0">
                          <a:latin typeface="Calibri"/>
                          <a:ea typeface="Calibri" panose="020F0502020204030204" pitchFamily="34" charset="0"/>
                          <a:cs typeface="Calibri"/>
                        </a:rPr>
                        <a:t>תחנה 5</a:t>
                      </a:r>
                    </a:p>
                  </a:txBody>
                  <a:tcPr/>
                </a:tc>
                <a:extLst>
                  <a:ext uri="{0D108BD9-81ED-4DB2-BD59-A6C34878D82A}">
                    <a16:rowId xmlns:a16="http://schemas.microsoft.com/office/drawing/2014/main" val="868721538"/>
                  </a:ext>
                </a:extLst>
              </a:tr>
              <a:tr h="370840">
                <a:tc>
                  <a:txBody>
                    <a:bodyPr/>
                    <a:lstStyle/>
                    <a:p>
                      <a:pPr algn="r"/>
                      <a:r>
                        <a:rPr lang="he-IL" noProof="0" dirty="0">
                          <a:highlight>
                            <a:srgbClr val="FFFF00"/>
                          </a:highlight>
                          <a:latin typeface="Calibri"/>
                          <a:ea typeface="Calibri" panose="020F0502020204030204" pitchFamily="34" charset="0"/>
                          <a:cs typeface="Calibri"/>
                        </a:rPr>
                        <a:t>השפעת האדם על מקורות המים - עיור</a:t>
                      </a:r>
                    </a:p>
                  </a:txBody>
                  <a:tcPr/>
                </a:tc>
                <a:tc>
                  <a:txBody>
                    <a:bodyPr/>
                    <a:lstStyle/>
                    <a:p>
                      <a:pPr algn="r"/>
                      <a:r>
                        <a:rPr lang="he-IL" b="1" noProof="0" dirty="0">
                          <a:highlight>
                            <a:srgbClr val="FFFF00"/>
                          </a:highlight>
                          <a:latin typeface="Calibri"/>
                          <a:ea typeface="Calibri" panose="020F0502020204030204" pitchFamily="34" charset="0"/>
                          <a:cs typeface="Calibri"/>
                        </a:rPr>
                        <a:t>תחנה 6</a:t>
                      </a:r>
                    </a:p>
                  </a:txBody>
                  <a:tcPr/>
                </a:tc>
                <a:extLst>
                  <a:ext uri="{0D108BD9-81ED-4DB2-BD59-A6C34878D82A}">
                    <a16:rowId xmlns:a16="http://schemas.microsoft.com/office/drawing/2014/main" val="3665686873"/>
                  </a:ext>
                </a:extLst>
              </a:tr>
            </a:tbl>
          </a:graphicData>
        </a:graphic>
      </p:graphicFrame>
      <p:sp>
        <p:nvSpPr>
          <p:cNvPr id="3" name="Google Shape;121;p24">
            <a:extLst>
              <a:ext uri="{FF2B5EF4-FFF2-40B4-BE49-F238E27FC236}">
                <a16:creationId xmlns:a16="http://schemas.microsoft.com/office/drawing/2014/main" id="{2D2E9650-2035-563B-B799-736FC7D14813}"/>
              </a:ext>
            </a:extLst>
          </p:cNvPr>
          <p:cNvSpPr txBox="1"/>
          <p:nvPr/>
        </p:nvSpPr>
        <p:spPr>
          <a:xfrm>
            <a:off x="606829" y="3391592"/>
            <a:ext cx="8483431" cy="1503698"/>
          </a:xfrm>
          <a:prstGeom prst="rect">
            <a:avLst/>
          </a:prstGeom>
          <a:noFill/>
          <a:ln>
            <a:noFill/>
          </a:ln>
        </p:spPr>
        <p:txBody>
          <a:bodyPr spcFirstLastPara="1" wrap="square" lIns="91425" tIns="91425" rIns="91425" bIns="91425" anchor="t" anchorCtr="0">
            <a:noAutofit/>
          </a:bodyPr>
          <a:lstStyle/>
          <a:p>
            <a:pPr marL="457200" indent="-406400" algn="r" rtl="1">
              <a:buSzPts val="2800"/>
              <a:buFont typeface="Calibri"/>
              <a:buAutoNum type="arabicPeriod"/>
            </a:pPr>
            <a:r>
              <a:rPr lang="he-IL" sz="2200">
                <a:latin typeface="Calibri"/>
                <a:ea typeface="Calibri"/>
                <a:cs typeface="Calibri"/>
                <a:sym typeface="Calibri"/>
              </a:rPr>
              <a:t>בכל תחנה מחכה לכם דף עבודה אישי, ועל הקיר מידע שיעזור לכם</a:t>
            </a:r>
            <a:r>
              <a:rPr lang="en" sz="2200">
                <a:latin typeface="Calibri"/>
                <a:ea typeface="Calibri"/>
                <a:cs typeface="Calibri"/>
                <a:sym typeface="Calibri"/>
              </a:rPr>
              <a:t> </a:t>
            </a:r>
            <a:endParaRPr lang="he-IL"/>
          </a:p>
          <a:p>
            <a:pPr marL="457200" indent="-406400" algn="r" rtl="1">
              <a:buSzPts val="2800"/>
              <a:buAutoNum type="arabicPeriod"/>
            </a:pPr>
            <a:r>
              <a:rPr lang="he-IL" sz="2200">
                <a:latin typeface="Calibri"/>
                <a:ea typeface="Calibri"/>
                <a:cs typeface="Calibri"/>
              </a:rPr>
              <a:t>הקפידו לענות על השאלות לפי הסדר, ולשמור על דפי העבודה בעודכם עוברים מתחנה לתחנה. </a:t>
            </a:r>
          </a:p>
          <a:p>
            <a:pPr marL="457200" indent="-406400" algn="r" rtl="1">
              <a:buSzPts val="2800"/>
              <a:buAutoNum type="arabicPeriod"/>
            </a:pPr>
            <a:r>
              <a:rPr lang="he-IL" sz="2200">
                <a:latin typeface="Calibri"/>
                <a:ea typeface="Calibri"/>
                <a:cs typeface="Calibri"/>
              </a:rPr>
              <a:t>ניתן לעבור מתחנה לתחנה לפי כל סדר  </a:t>
            </a:r>
          </a:p>
        </p:txBody>
      </p:sp>
      <p:sp>
        <p:nvSpPr>
          <p:cNvPr id="6" name="Google Shape;379;p45">
            <a:extLst>
              <a:ext uri="{FF2B5EF4-FFF2-40B4-BE49-F238E27FC236}">
                <a16:creationId xmlns:a16="http://schemas.microsoft.com/office/drawing/2014/main" id="{9F71569F-8D94-4BFE-0996-44B7F5C085A4}"/>
              </a:ext>
            </a:extLst>
          </p:cNvPr>
          <p:cNvSpPr txBox="1">
            <a:spLocks/>
          </p:cNvSpPr>
          <p:nvPr/>
        </p:nvSpPr>
        <p:spPr>
          <a:xfrm>
            <a:off x="8618750" y="124725"/>
            <a:ext cx="52525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he-IL" sz="1400" b="1"/>
              <a:t>3.1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2"/>
        <p:cNvGrpSpPr/>
        <p:nvPr/>
      </p:nvGrpSpPr>
      <p:grpSpPr>
        <a:xfrm>
          <a:off x="0" y="0"/>
          <a:ext cx="0" cy="0"/>
          <a:chOff x="0" y="0"/>
          <a:chExt cx="0" cy="0"/>
        </a:xfrm>
      </p:grpSpPr>
      <p:sp>
        <p:nvSpPr>
          <p:cNvPr id="343" name="Google Shape;343;p42"/>
          <p:cNvSpPr txBox="1">
            <a:spLocks noGrp="1"/>
          </p:cNvSpPr>
          <p:nvPr>
            <p:ph type="title"/>
          </p:nvPr>
        </p:nvSpPr>
        <p:spPr>
          <a:xfrm>
            <a:off x="0" y="71550"/>
            <a:ext cx="8424000" cy="338100"/>
          </a:xfrm>
          <a:prstGeom prst="rect">
            <a:avLst/>
          </a:prstGeom>
          <a:noFill/>
          <a:ln>
            <a:noFill/>
          </a:ln>
        </p:spPr>
        <p:txBody>
          <a:bodyPr spcFirstLastPara="1" wrap="square" lIns="91425" tIns="91425" rIns="91425" bIns="91425" anchor="t" anchorCtr="0">
            <a:noAutofit/>
          </a:bodyPr>
          <a:lstStyle/>
          <a:p>
            <a:pPr algn="r">
              <a:buSzPts val="3500"/>
            </a:pPr>
            <a:r>
              <a:rPr lang="he-IL" sz="2700" b="1"/>
              <a:t>סיכום: </a:t>
            </a:r>
            <a:r>
              <a:rPr lang="en" sz="2700" b="1" err="1"/>
              <a:t>באיזה</a:t>
            </a:r>
            <a:r>
              <a:rPr lang="en" sz="2700" b="1"/>
              <a:t> </a:t>
            </a:r>
            <a:r>
              <a:rPr lang="en" sz="2700" b="1" err="1"/>
              <a:t>אופ</a:t>
            </a:r>
            <a:r>
              <a:rPr lang="he-IL" sz="2700" b="1"/>
              <a:t>נים</a:t>
            </a:r>
            <a:r>
              <a:rPr lang="en" sz="2700" b="1" i="0" u="none"/>
              <a:t> </a:t>
            </a:r>
            <a:r>
              <a:rPr lang="en" sz="2700" b="1" i="0" u="none" err="1"/>
              <a:t>גידול</a:t>
            </a:r>
            <a:r>
              <a:rPr lang="en" sz="2700" b="1" i="0" u="none"/>
              <a:t> </a:t>
            </a:r>
            <a:r>
              <a:rPr lang="en" sz="2700" b="1" err="1"/>
              <a:t>באוכלוסייה</a:t>
            </a:r>
            <a:r>
              <a:rPr lang="en" sz="2700" b="1" i="0" u="none"/>
              <a:t> </a:t>
            </a:r>
            <a:r>
              <a:rPr lang="en" sz="2700" b="1" i="0" u="none" err="1"/>
              <a:t>ישפיע</a:t>
            </a:r>
            <a:r>
              <a:rPr lang="en" sz="2700" b="1" i="0" u="none"/>
              <a:t> </a:t>
            </a:r>
            <a:r>
              <a:rPr lang="en" sz="2700" b="1" i="0" u="none" err="1"/>
              <a:t>על</a:t>
            </a:r>
            <a:r>
              <a:rPr lang="en" sz="2700" b="1" i="0" u="none"/>
              <a:t> </a:t>
            </a:r>
            <a:r>
              <a:rPr lang="en" sz="2700" b="1" err="1"/>
              <a:t>צריכת</a:t>
            </a:r>
            <a:r>
              <a:rPr lang="en" sz="2700" b="1"/>
              <a:t> </a:t>
            </a:r>
            <a:r>
              <a:rPr lang="en" sz="2700" b="1" err="1"/>
              <a:t>המים</a:t>
            </a:r>
            <a:r>
              <a:rPr lang="en" sz="2700" b="1"/>
              <a:t> ?</a:t>
            </a:r>
            <a:endParaRPr lang="en-US" sz="2700" b="1"/>
          </a:p>
        </p:txBody>
      </p:sp>
      <p:sp>
        <p:nvSpPr>
          <p:cNvPr id="344" name="Google Shape;344;p42"/>
          <p:cNvSpPr txBox="1"/>
          <p:nvPr/>
        </p:nvSpPr>
        <p:spPr>
          <a:xfrm>
            <a:off x="96750" y="4451850"/>
            <a:ext cx="2799000" cy="4002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Tahoma"/>
                <a:ea typeface="Tahoma"/>
                <a:cs typeface="Tahoma"/>
                <a:sym typeface="Tahoma"/>
              </a:rPr>
              <a:t>יותר מזון</a:t>
            </a:r>
            <a:endParaRPr sz="1400" b="0" i="0" u="none" strike="noStrike" cap="none">
              <a:solidFill>
                <a:schemeClr val="lt1"/>
              </a:solidFill>
              <a:latin typeface="Tahoma"/>
              <a:ea typeface="Tahoma"/>
              <a:cs typeface="Tahoma"/>
              <a:sym typeface="Tahoma"/>
            </a:endParaRPr>
          </a:p>
        </p:txBody>
      </p:sp>
      <p:sp>
        <p:nvSpPr>
          <p:cNvPr id="345" name="Google Shape;345;p42"/>
          <p:cNvSpPr txBox="1">
            <a:spLocks noGrp="1"/>
          </p:cNvSpPr>
          <p:nvPr>
            <p:ph type="title"/>
          </p:nvPr>
        </p:nvSpPr>
        <p:spPr>
          <a:xfrm>
            <a:off x="8618749" y="124725"/>
            <a:ext cx="425575" cy="556605"/>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400" b="1"/>
              <a:t>3.</a:t>
            </a:r>
            <a:r>
              <a:rPr lang="he-IL" sz="1400" b="1"/>
              <a:t>1</a:t>
            </a:r>
            <a:endParaRPr sz="1400" b="1"/>
          </a:p>
        </p:txBody>
      </p:sp>
      <p:sp>
        <p:nvSpPr>
          <p:cNvPr id="346" name="Google Shape;346;p4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a:t>
            </a:fld>
            <a:endParaRPr/>
          </a:p>
        </p:txBody>
      </p:sp>
      <p:sp>
        <p:nvSpPr>
          <p:cNvPr id="3" name="TextBox 2">
            <a:extLst>
              <a:ext uri="{FF2B5EF4-FFF2-40B4-BE49-F238E27FC236}">
                <a16:creationId xmlns:a16="http://schemas.microsoft.com/office/drawing/2014/main" id="{54D31F6F-97E1-F5E6-E4DA-2A49D738D2FE}"/>
              </a:ext>
            </a:extLst>
          </p:cNvPr>
          <p:cNvSpPr txBox="1"/>
          <p:nvPr/>
        </p:nvSpPr>
        <p:spPr>
          <a:xfrm>
            <a:off x="351467" y="908430"/>
            <a:ext cx="8470383" cy="4008020"/>
          </a:xfrm>
          <a:prstGeom prst="rect">
            <a:avLst/>
          </a:prstGeom>
          <a:noFill/>
        </p:spPr>
        <p:txBody>
          <a:bodyPr wrap="square">
            <a:spAutoFit/>
          </a:bodyPr>
          <a:lstStyle/>
          <a:p>
            <a:pPr marL="0" marR="0" algn="r" rtl="1">
              <a:lnSpc>
                <a:spcPct val="107000"/>
              </a:lnSpc>
              <a:spcBef>
                <a:spcPts val="0"/>
              </a:spcBef>
              <a:spcAft>
                <a:spcPts val="800"/>
              </a:spcAft>
            </a:pPr>
            <a:r>
              <a:rPr lang="he-IL" sz="2000">
                <a:effectLst/>
                <a:latin typeface="Calibri" panose="020F0502020204030204" pitchFamily="34" charset="0"/>
                <a:ea typeface="Calibri" panose="020F0502020204030204" pitchFamily="34" charset="0"/>
                <a:cs typeface="Calibri" panose="020F0502020204030204" pitchFamily="34" charset="0"/>
              </a:rPr>
              <a:t>שערו: כיצד גידול אוכלוסיית העולם ישפיע על צריכת המים בשלושה תחומים:</a:t>
            </a:r>
            <a:br>
              <a:rPr lang="he-IL" sz="2000">
                <a:effectLst/>
                <a:latin typeface="Calibri" panose="020F0502020204030204" pitchFamily="34" charset="0"/>
                <a:ea typeface="Calibri" panose="020F0502020204030204" pitchFamily="34" charset="0"/>
                <a:cs typeface="Calibri" panose="020F0502020204030204" pitchFamily="34" charset="0"/>
              </a:rPr>
            </a:br>
            <a:br>
              <a:rPr lang="he-IL" sz="2000">
                <a:effectLst/>
                <a:latin typeface="Calibri" panose="020F0502020204030204" pitchFamily="34" charset="0"/>
                <a:ea typeface="Calibri" panose="020F0502020204030204" pitchFamily="34" charset="0"/>
                <a:cs typeface="Calibri" panose="020F0502020204030204" pitchFamily="34" charset="0"/>
              </a:rPr>
            </a:br>
            <a:r>
              <a:rPr lang="he-IL" sz="2000" b="1">
                <a:effectLst/>
                <a:latin typeface="Calibri" panose="020F0502020204030204" pitchFamily="34" charset="0"/>
                <a:ea typeface="Calibri" panose="020F0502020204030204" pitchFamily="34" charset="0"/>
                <a:cs typeface="Calibri" panose="020F0502020204030204" pitchFamily="34" charset="0"/>
              </a:rPr>
              <a:t>- חקלאות</a:t>
            </a:r>
            <a:r>
              <a:rPr lang="he-IL" sz="2000">
                <a:effectLst/>
                <a:latin typeface="Calibri" panose="020F0502020204030204" pitchFamily="34" charset="0"/>
                <a:ea typeface="Calibri" panose="020F0502020204030204" pitchFamily="34" charset="0"/>
                <a:cs typeface="Calibri" panose="020F0502020204030204" pitchFamily="34" charset="0"/>
              </a:rPr>
              <a:t> (מטרת התחום – ייצור מזון) </a:t>
            </a:r>
            <a:br>
              <a:rPr lang="he-IL" sz="2000">
                <a:effectLst/>
                <a:latin typeface="Calibri" panose="020F0502020204030204" pitchFamily="34" charset="0"/>
                <a:ea typeface="Calibri" panose="020F0502020204030204" pitchFamily="34" charset="0"/>
                <a:cs typeface="Calibri" panose="020F0502020204030204" pitchFamily="34" charset="0"/>
              </a:rPr>
            </a:br>
            <a:r>
              <a:rPr lang="he-IL" sz="2000">
                <a:effectLst/>
                <a:latin typeface="Calibri" panose="020F0502020204030204" pitchFamily="34" charset="0"/>
                <a:ea typeface="Calibri" panose="020F0502020204030204" pitchFamily="34" charset="0"/>
                <a:cs typeface="Calibri" panose="020F0502020204030204" pitchFamily="34" charset="0"/>
              </a:rPr>
              <a:t> האם צריכת המים לטובת גידול מזון תשתנה במהלך השנים הבאות?</a:t>
            </a:r>
            <a:br>
              <a:rPr lang="he-IL" sz="2000">
                <a:effectLst/>
                <a:latin typeface="Calibri" panose="020F0502020204030204" pitchFamily="34" charset="0"/>
                <a:ea typeface="Calibri" panose="020F0502020204030204" pitchFamily="34" charset="0"/>
                <a:cs typeface="Calibri" panose="020F0502020204030204" pitchFamily="34" charset="0"/>
              </a:rPr>
            </a:br>
            <a:endParaRPr lang="en-IL" sz="2000">
              <a:effectLst/>
              <a:latin typeface="Calibri" panose="020F0502020204030204" pitchFamily="34" charset="0"/>
              <a:ea typeface="Calibri" panose="020F0502020204030204" pitchFamily="34" charset="0"/>
              <a:cs typeface="Calibri" panose="020F0502020204030204" pitchFamily="34" charset="0"/>
            </a:endParaRPr>
          </a:p>
          <a:p>
            <a:pPr marL="0" marR="0" algn="r" rtl="1">
              <a:lnSpc>
                <a:spcPct val="107000"/>
              </a:lnSpc>
              <a:spcBef>
                <a:spcPts val="0"/>
              </a:spcBef>
              <a:spcAft>
                <a:spcPts val="800"/>
              </a:spcAft>
            </a:pPr>
            <a:r>
              <a:rPr lang="he-IL" sz="2000" b="1">
                <a:effectLst/>
                <a:latin typeface="Calibri" panose="020F0502020204030204" pitchFamily="34" charset="0"/>
                <a:ea typeface="Calibri" panose="020F0502020204030204" pitchFamily="34" charset="0"/>
                <a:cs typeface="Calibri" panose="020F0502020204030204" pitchFamily="34" charset="0"/>
              </a:rPr>
              <a:t>- תעשייה</a:t>
            </a:r>
            <a:br>
              <a:rPr lang="he-IL" sz="2000">
                <a:effectLst/>
                <a:latin typeface="Calibri" panose="020F0502020204030204" pitchFamily="34" charset="0"/>
                <a:ea typeface="Calibri" panose="020F0502020204030204" pitchFamily="34" charset="0"/>
                <a:cs typeface="Calibri" panose="020F0502020204030204" pitchFamily="34" charset="0"/>
              </a:rPr>
            </a:br>
            <a:r>
              <a:rPr lang="he-IL" sz="2000">
                <a:effectLst/>
                <a:latin typeface="Calibri" panose="020F0502020204030204" pitchFamily="34" charset="0"/>
                <a:ea typeface="Calibri" panose="020F0502020204030204" pitchFamily="34" charset="0"/>
                <a:cs typeface="Calibri" panose="020F0502020204030204" pitchFamily="34" charset="0"/>
              </a:rPr>
              <a:t>האם צריכת האנרגיה תשתנה וכיצד? האם זה ישפיע על גודל צריכת המים בעולם?</a:t>
            </a:r>
            <a:br>
              <a:rPr lang="he-IL" sz="2000">
                <a:effectLst/>
                <a:latin typeface="Calibri" panose="020F0502020204030204" pitchFamily="34" charset="0"/>
                <a:ea typeface="Calibri" panose="020F0502020204030204" pitchFamily="34" charset="0"/>
                <a:cs typeface="Calibri" panose="020F0502020204030204" pitchFamily="34" charset="0"/>
              </a:rPr>
            </a:br>
            <a:endParaRPr lang="en-IL" sz="2000">
              <a:effectLst/>
              <a:latin typeface="Calibri" panose="020F0502020204030204" pitchFamily="34" charset="0"/>
              <a:ea typeface="Calibri" panose="020F0502020204030204" pitchFamily="34" charset="0"/>
              <a:cs typeface="Calibri" panose="020F0502020204030204" pitchFamily="34" charset="0"/>
            </a:endParaRPr>
          </a:p>
          <a:p>
            <a:pPr marL="0" marR="0" algn="r" rtl="1">
              <a:lnSpc>
                <a:spcPct val="107000"/>
              </a:lnSpc>
              <a:spcBef>
                <a:spcPts val="0"/>
              </a:spcBef>
              <a:spcAft>
                <a:spcPts val="800"/>
              </a:spcAft>
            </a:pPr>
            <a:r>
              <a:rPr lang="he-IL" sz="2000" b="1">
                <a:effectLst/>
                <a:latin typeface="Calibri" panose="020F0502020204030204" pitchFamily="34" charset="0"/>
                <a:ea typeface="Calibri" panose="020F0502020204030204" pitchFamily="34" charset="0"/>
                <a:cs typeface="Calibri" panose="020F0502020204030204" pitchFamily="34" charset="0"/>
              </a:rPr>
              <a:t>- עירוני</a:t>
            </a:r>
            <a:r>
              <a:rPr lang="he-IL" sz="2000">
                <a:effectLst/>
                <a:latin typeface="Calibri" panose="020F0502020204030204" pitchFamily="34" charset="0"/>
                <a:ea typeface="Calibri" panose="020F0502020204030204" pitchFamily="34" charset="0"/>
                <a:cs typeface="Calibri" panose="020F0502020204030204" pitchFamily="34" charset="0"/>
              </a:rPr>
              <a:t> </a:t>
            </a:r>
            <a:br>
              <a:rPr lang="he-IL" sz="2000">
                <a:effectLst/>
                <a:latin typeface="Calibri" panose="020F0502020204030204" pitchFamily="34" charset="0"/>
                <a:ea typeface="Calibri" panose="020F0502020204030204" pitchFamily="34" charset="0"/>
                <a:cs typeface="Calibri" panose="020F0502020204030204" pitchFamily="34" charset="0"/>
              </a:rPr>
            </a:br>
            <a:r>
              <a:rPr lang="he-IL" sz="2000">
                <a:effectLst/>
                <a:latin typeface="Calibri" panose="020F0502020204030204" pitchFamily="34" charset="0"/>
                <a:ea typeface="Calibri" panose="020F0502020204030204" pitchFamily="34" charset="0"/>
                <a:cs typeface="Calibri" panose="020F0502020204030204" pitchFamily="34" charset="0"/>
              </a:rPr>
              <a:t>האם ישתנה הביקוש למים בערים השונות, וכיצד?</a:t>
            </a:r>
            <a:endParaRPr lang="en-IL" sz="2000">
              <a:effectLst/>
              <a:latin typeface="Calibri" panose="020F0502020204030204" pitchFamily="34" charset="0"/>
              <a:ea typeface="Calibri" panose="020F0502020204030204" pitchFamily="34" charset="0"/>
              <a:cs typeface="Calibri" panose="020F0502020204030204" pitchFamily="34" charset="0"/>
            </a:endParaRPr>
          </a:p>
          <a:p>
            <a:pPr marL="0" marR="0" algn="r" rtl="1">
              <a:lnSpc>
                <a:spcPct val="107000"/>
              </a:lnSpc>
              <a:spcBef>
                <a:spcPts val="0"/>
              </a:spcBef>
              <a:spcAft>
                <a:spcPts val="800"/>
              </a:spcAft>
            </a:pPr>
            <a:r>
              <a:rPr lang="he-IL" sz="2000">
                <a:effectLst/>
                <a:latin typeface="Calibri" panose="020F0502020204030204" pitchFamily="34" charset="0"/>
                <a:ea typeface="Calibri" panose="020F0502020204030204" pitchFamily="34" charset="0"/>
                <a:cs typeface="Calibri" panose="020F0502020204030204" pitchFamily="34" charset="0"/>
              </a:rPr>
              <a:t> </a:t>
            </a:r>
            <a:endParaRPr lang="en-IL" sz="2000">
              <a:effectLst/>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2"/>
        <p:cNvGrpSpPr/>
        <p:nvPr/>
      </p:nvGrpSpPr>
      <p:grpSpPr>
        <a:xfrm>
          <a:off x="0" y="0"/>
          <a:ext cx="0" cy="0"/>
          <a:chOff x="0" y="0"/>
          <a:chExt cx="0" cy="0"/>
        </a:xfrm>
      </p:grpSpPr>
      <p:pic>
        <p:nvPicPr>
          <p:cNvPr id="373" name="Google Shape;373;p4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3378" y="2201846"/>
            <a:ext cx="3185101" cy="2602252"/>
          </a:xfrm>
          <a:prstGeom prst="rect">
            <a:avLst/>
          </a:prstGeom>
          <a:noFill/>
          <a:ln>
            <a:noFill/>
          </a:ln>
        </p:spPr>
      </p:pic>
      <p:pic>
        <p:nvPicPr>
          <p:cNvPr id="374" name="Google Shape;374;p4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258472" y="838163"/>
            <a:ext cx="2822225" cy="2349075"/>
          </a:xfrm>
          <a:prstGeom prst="rect">
            <a:avLst/>
          </a:prstGeom>
          <a:noFill/>
          <a:ln>
            <a:noFill/>
          </a:ln>
        </p:spPr>
      </p:pic>
      <p:pic>
        <p:nvPicPr>
          <p:cNvPr id="375" name="Google Shape;375;p45"/>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103675" y="2889475"/>
            <a:ext cx="2969324" cy="1784376"/>
          </a:xfrm>
          <a:prstGeom prst="rect">
            <a:avLst/>
          </a:prstGeom>
          <a:noFill/>
          <a:ln>
            <a:noFill/>
          </a:ln>
        </p:spPr>
      </p:pic>
      <p:sp>
        <p:nvSpPr>
          <p:cNvPr id="376" name="Google Shape;376;p45"/>
          <p:cNvSpPr txBox="1"/>
          <p:nvPr/>
        </p:nvSpPr>
        <p:spPr>
          <a:xfrm>
            <a:off x="139213" y="4221000"/>
            <a:ext cx="2799000" cy="4770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400"/>
              <a:buFont typeface="Arial"/>
              <a:buNone/>
            </a:pPr>
            <a:r>
              <a:rPr lang="en" sz="1900" b="1">
                <a:solidFill>
                  <a:schemeClr val="lt1"/>
                </a:solidFill>
                <a:latin typeface="Tahoma"/>
                <a:ea typeface="Tahoma"/>
                <a:cs typeface="Tahoma"/>
                <a:sym typeface="Tahoma"/>
              </a:rPr>
              <a:t>צריכה גבוהה של </a:t>
            </a:r>
            <a:r>
              <a:rPr lang="en" sz="1900" b="1" i="0" u="none" strike="noStrike" cap="none">
                <a:solidFill>
                  <a:schemeClr val="lt1"/>
                </a:solidFill>
                <a:latin typeface="Tahoma"/>
                <a:ea typeface="Tahoma"/>
                <a:cs typeface="Tahoma"/>
                <a:sym typeface="Tahoma"/>
              </a:rPr>
              <a:t>מזון</a:t>
            </a:r>
            <a:endParaRPr sz="1900" b="1" i="0" u="none" strike="noStrike" cap="none">
              <a:solidFill>
                <a:schemeClr val="lt1"/>
              </a:solidFill>
              <a:latin typeface="Tahoma"/>
              <a:ea typeface="Tahoma"/>
              <a:cs typeface="Tahoma"/>
              <a:sym typeface="Tahoma"/>
            </a:endParaRPr>
          </a:p>
        </p:txBody>
      </p:sp>
      <p:sp>
        <p:nvSpPr>
          <p:cNvPr id="377" name="Google Shape;377;p45"/>
          <p:cNvSpPr txBox="1"/>
          <p:nvPr/>
        </p:nvSpPr>
        <p:spPr>
          <a:xfrm>
            <a:off x="3193876" y="2584663"/>
            <a:ext cx="2799000" cy="4770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400"/>
              <a:buFont typeface="Arial"/>
              <a:buNone/>
            </a:pPr>
            <a:r>
              <a:rPr lang="en" sz="1900" b="1" i="0" u="none" strike="noStrike" cap="none">
                <a:solidFill>
                  <a:schemeClr val="lt1"/>
                </a:solidFill>
                <a:latin typeface="Tahoma"/>
                <a:ea typeface="Tahoma"/>
                <a:cs typeface="Tahoma"/>
                <a:sym typeface="Tahoma"/>
              </a:rPr>
              <a:t>יותר אנרגיה ומוצרים</a:t>
            </a:r>
            <a:endParaRPr sz="1900" b="1" i="0" u="none" strike="noStrike" cap="none">
              <a:solidFill>
                <a:schemeClr val="lt1"/>
              </a:solidFill>
              <a:latin typeface="Tahoma"/>
              <a:ea typeface="Tahoma"/>
              <a:cs typeface="Tahoma"/>
              <a:sym typeface="Tahoma"/>
            </a:endParaRPr>
          </a:p>
        </p:txBody>
      </p:sp>
      <p:sp>
        <p:nvSpPr>
          <p:cNvPr id="378" name="Google Shape;378;p45"/>
          <p:cNvSpPr txBox="1"/>
          <p:nvPr/>
        </p:nvSpPr>
        <p:spPr>
          <a:xfrm>
            <a:off x="5875052" y="4221000"/>
            <a:ext cx="3185100" cy="7695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Clr>
                <a:schemeClr val="dk1"/>
              </a:buClr>
              <a:buSzPts val="1400"/>
              <a:buFont typeface="Arial"/>
              <a:buNone/>
            </a:pPr>
            <a:r>
              <a:rPr lang="en" sz="1900" b="1">
                <a:solidFill>
                  <a:schemeClr val="dk1"/>
                </a:solidFill>
                <a:latin typeface="Tahoma"/>
                <a:ea typeface="Tahoma"/>
                <a:cs typeface="Tahoma"/>
                <a:sym typeface="Tahoma"/>
              </a:rPr>
              <a:t>יותר בתים = ביקוש גבוה יותר למים עירוניים</a:t>
            </a:r>
            <a:endParaRPr sz="1900">
              <a:solidFill>
                <a:schemeClr val="dk1"/>
              </a:solidFill>
              <a:latin typeface="Tahoma"/>
              <a:ea typeface="Tahoma"/>
              <a:cs typeface="Tahoma"/>
              <a:sym typeface="Tahoma"/>
            </a:endParaRPr>
          </a:p>
        </p:txBody>
      </p:sp>
      <p:sp>
        <p:nvSpPr>
          <p:cNvPr id="379" name="Google Shape;379;p45"/>
          <p:cNvSpPr txBox="1">
            <a:spLocks noGrp="1"/>
          </p:cNvSpPr>
          <p:nvPr>
            <p:ph type="title"/>
          </p:nvPr>
        </p:nvSpPr>
        <p:spPr>
          <a:xfrm>
            <a:off x="8618750" y="124725"/>
            <a:ext cx="52525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he-IL" sz="1400" b="1"/>
              <a:t>3.1</a:t>
            </a:r>
            <a:endParaRPr sz="1400" b="1"/>
          </a:p>
        </p:txBody>
      </p:sp>
      <p:sp>
        <p:nvSpPr>
          <p:cNvPr id="380" name="Google Shape;380;p4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a:p>
        </p:txBody>
      </p:sp>
      <p:sp>
        <p:nvSpPr>
          <p:cNvPr id="381" name="Google Shape;381;p45"/>
          <p:cNvSpPr txBox="1">
            <a:spLocks noGrp="1"/>
          </p:cNvSpPr>
          <p:nvPr>
            <p:ph type="title"/>
          </p:nvPr>
        </p:nvSpPr>
        <p:spPr>
          <a:xfrm>
            <a:off x="73375" y="71550"/>
            <a:ext cx="8350500" cy="3381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3500"/>
              <a:buFont typeface="Arial"/>
              <a:buNone/>
            </a:pPr>
            <a:r>
              <a:rPr lang="en" sz="3400"/>
              <a:t>באיזה אופן גידול האוכלוסייה ישפיע על צריכת</a:t>
            </a:r>
            <a:r>
              <a:rPr lang="he-IL" sz="3400"/>
              <a:t> המים</a:t>
            </a:r>
            <a:r>
              <a:rPr lang="en" sz="3400"/>
              <a:t> המים? </a:t>
            </a:r>
            <a:r>
              <a:rPr lang="en" sz="2900"/>
              <a:t> </a:t>
            </a:r>
            <a:endParaRPr sz="2900"/>
          </a:p>
          <a:p>
            <a:pPr marL="0" lvl="0" indent="0" algn="r" rtl="1">
              <a:lnSpc>
                <a:spcPct val="100000"/>
              </a:lnSpc>
              <a:spcBef>
                <a:spcPts val="0"/>
              </a:spcBef>
              <a:spcAft>
                <a:spcPts val="0"/>
              </a:spcAft>
              <a:buSzPts val="3500"/>
              <a:buNone/>
            </a:pPr>
            <a:endParaRPr sz="3500"/>
          </a:p>
        </p:txBody>
      </p:sp>
      <p:pic>
        <p:nvPicPr>
          <p:cNvPr id="382" name="Google Shape;382;p45"/>
          <p:cNvPicPr preferRelativeResize="0"/>
          <p:nvPr/>
        </p:nvPicPr>
        <p:blipFill rotWithShape="1">
          <a:blip r:embed="rId6" cstate="screen">
            <a:alphaModFix/>
            <a:extLst>
              <a:ext uri="{28A0092B-C50C-407E-A947-70E740481C1C}">
                <a14:useLocalDpi xmlns:a14="http://schemas.microsoft.com/office/drawing/2010/main"/>
              </a:ext>
            </a:extLst>
          </a:blip>
          <a:srcRect l="25430" t="7711" r="26488" b="6029"/>
          <a:stretch/>
        </p:blipFill>
        <p:spPr>
          <a:xfrm>
            <a:off x="6699442" y="697426"/>
            <a:ext cx="2444558" cy="2349076"/>
          </a:xfrm>
          <a:prstGeom prst="rect">
            <a:avLst/>
          </a:prstGeom>
          <a:noFill/>
          <a:ln>
            <a:noFill/>
          </a:ln>
        </p:spPr>
      </p:pic>
      <p:sp>
        <p:nvSpPr>
          <p:cNvPr id="383" name="Google Shape;383;p45"/>
          <p:cNvSpPr txBox="1"/>
          <p:nvPr/>
        </p:nvSpPr>
        <p:spPr>
          <a:xfrm>
            <a:off x="7921725" y="1751102"/>
            <a:ext cx="1071900" cy="5232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200" b="1">
                <a:solidFill>
                  <a:schemeClr val="dk1"/>
                </a:solidFill>
                <a:latin typeface="Calibri"/>
                <a:ea typeface="Calibri"/>
                <a:cs typeface="Calibri"/>
                <a:sym typeface="Calibri"/>
              </a:rPr>
              <a:t>חקלאות</a:t>
            </a:r>
            <a:endParaRPr sz="1200"/>
          </a:p>
        </p:txBody>
      </p:sp>
      <p:sp>
        <p:nvSpPr>
          <p:cNvPr id="384" name="Google Shape;384;p45"/>
          <p:cNvSpPr txBox="1"/>
          <p:nvPr/>
        </p:nvSpPr>
        <p:spPr>
          <a:xfrm>
            <a:off x="6670524" y="1636278"/>
            <a:ext cx="1071900" cy="5232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200" b="1">
                <a:solidFill>
                  <a:schemeClr val="dk1"/>
                </a:solidFill>
                <a:latin typeface="Calibri"/>
                <a:ea typeface="Calibri"/>
                <a:cs typeface="Calibri"/>
                <a:sym typeface="Calibri"/>
              </a:rPr>
              <a:t>תעשייה</a:t>
            </a:r>
            <a:endParaRPr sz="1200"/>
          </a:p>
        </p:txBody>
      </p:sp>
      <p:sp>
        <p:nvSpPr>
          <p:cNvPr id="385" name="Google Shape;385;p45"/>
          <p:cNvSpPr txBox="1"/>
          <p:nvPr/>
        </p:nvSpPr>
        <p:spPr>
          <a:xfrm>
            <a:off x="7268973" y="1164903"/>
            <a:ext cx="902100" cy="5232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200" b="1">
                <a:solidFill>
                  <a:schemeClr val="dk1"/>
                </a:solidFill>
                <a:latin typeface="Calibri"/>
                <a:ea typeface="Calibri"/>
                <a:cs typeface="Calibri"/>
                <a:sym typeface="Calibri"/>
              </a:rPr>
              <a:t>עירוני</a:t>
            </a:r>
            <a:endParaRPr sz="1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389"/>
        <p:cNvGrpSpPr/>
        <p:nvPr/>
      </p:nvGrpSpPr>
      <p:grpSpPr>
        <a:xfrm>
          <a:off x="0" y="0"/>
          <a:ext cx="0" cy="0"/>
          <a:chOff x="0" y="0"/>
          <a:chExt cx="0" cy="0"/>
        </a:xfrm>
      </p:grpSpPr>
      <p:sp>
        <p:nvSpPr>
          <p:cNvPr id="390" name="Google Shape;390;p46"/>
          <p:cNvSpPr txBox="1">
            <a:spLocks noGrp="1"/>
          </p:cNvSpPr>
          <p:nvPr>
            <p:ph type="title"/>
          </p:nvPr>
        </p:nvSpPr>
        <p:spPr>
          <a:xfrm>
            <a:off x="0" y="129100"/>
            <a:ext cx="8589600" cy="583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3500"/>
              <a:buFont typeface="Arial"/>
              <a:buNone/>
            </a:pPr>
            <a:r>
              <a:rPr lang="en" sz="3400"/>
              <a:t>באיזה אופן גידול האוכלוסייה ישפיע על מקורות</a:t>
            </a:r>
            <a:r>
              <a:rPr lang="he-IL" sz="3400"/>
              <a:t> המים?</a:t>
            </a:r>
            <a:r>
              <a:rPr lang="en" sz="3400"/>
              <a:t> המים?</a:t>
            </a:r>
            <a:r>
              <a:rPr lang="en" sz="3300"/>
              <a:t>  </a:t>
            </a:r>
            <a:endParaRPr sz="3300"/>
          </a:p>
          <a:p>
            <a:pPr marL="0" lvl="0" indent="0" algn="r" rtl="1">
              <a:lnSpc>
                <a:spcPct val="100000"/>
              </a:lnSpc>
              <a:spcBef>
                <a:spcPts val="0"/>
              </a:spcBef>
              <a:spcAft>
                <a:spcPts val="0"/>
              </a:spcAft>
              <a:buSzPts val="3500"/>
              <a:buNone/>
            </a:pPr>
            <a:endParaRPr>
              <a:latin typeface="Tahoma"/>
              <a:ea typeface="Tahoma"/>
              <a:cs typeface="Tahoma"/>
              <a:sym typeface="Tahoma"/>
            </a:endParaRPr>
          </a:p>
        </p:txBody>
      </p:sp>
      <p:sp>
        <p:nvSpPr>
          <p:cNvPr id="391" name="Google Shape;391;p46"/>
          <p:cNvSpPr txBox="1"/>
          <p:nvPr/>
        </p:nvSpPr>
        <p:spPr>
          <a:xfrm>
            <a:off x="551150" y="3569900"/>
            <a:ext cx="2514900" cy="492600"/>
          </a:xfrm>
          <a:prstGeom prst="rect">
            <a:avLst/>
          </a:prstGeom>
          <a:noFill/>
          <a:ln>
            <a:noFill/>
          </a:ln>
        </p:spPr>
        <p:txBody>
          <a:bodyPr spcFirstLastPara="1" wrap="square" lIns="91425" tIns="91425" rIns="91425" bIns="91425" anchor="t" anchorCtr="0">
            <a:spAutoFit/>
          </a:bodyPr>
          <a:lstStyle/>
          <a:p>
            <a:pPr marL="0" marR="0" lvl="0" indent="0" algn="ctr" rtl="1">
              <a:lnSpc>
                <a:spcPct val="100000"/>
              </a:lnSpc>
              <a:spcBef>
                <a:spcPts val="0"/>
              </a:spcBef>
              <a:spcAft>
                <a:spcPts val="0"/>
              </a:spcAft>
              <a:buClr>
                <a:srgbClr val="000000"/>
              </a:buClr>
              <a:buSzPts val="1400"/>
              <a:buFont typeface="Arial"/>
              <a:buNone/>
            </a:pPr>
            <a:r>
              <a:rPr lang="en" sz="2000" b="1" i="0" u="none" strike="noStrike" cap="none">
                <a:solidFill>
                  <a:schemeClr val="dk1"/>
                </a:solidFill>
                <a:latin typeface="Calibri"/>
                <a:ea typeface="Calibri"/>
                <a:cs typeface="Calibri"/>
                <a:sym typeface="Calibri"/>
              </a:rPr>
              <a:t>יותר מזהמים</a:t>
            </a:r>
            <a:endParaRPr sz="2000" b="1" i="0" u="none" strike="noStrike" cap="none">
              <a:solidFill>
                <a:schemeClr val="dk1"/>
              </a:solidFill>
              <a:latin typeface="Calibri"/>
              <a:ea typeface="Calibri"/>
              <a:cs typeface="Calibri"/>
              <a:sym typeface="Calibri"/>
            </a:endParaRPr>
          </a:p>
        </p:txBody>
      </p:sp>
      <p:sp>
        <p:nvSpPr>
          <p:cNvPr id="392" name="Google Shape;392;p46"/>
          <p:cNvSpPr txBox="1"/>
          <p:nvPr/>
        </p:nvSpPr>
        <p:spPr>
          <a:xfrm>
            <a:off x="3596388" y="3569900"/>
            <a:ext cx="2514900" cy="492600"/>
          </a:xfrm>
          <a:prstGeom prst="rect">
            <a:avLst/>
          </a:prstGeom>
          <a:noFill/>
          <a:ln>
            <a:noFill/>
          </a:ln>
        </p:spPr>
        <p:txBody>
          <a:bodyPr spcFirstLastPara="1" wrap="square" lIns="91425" tIns="91425" rIns="91425" bIns="91425" anchor="t" anchorCtr="0">
            <a:spAutoFit/>
          </a:bodyPr>
          <a:lstStyle/>
          <a:p>
            <a:pPr marL="0" marR="0" lvl="0" indent="0" algn="ctr" rtl="1">
              <a:lnSpc>
                <a:spcPct val="100000"/>
              </a:lnSpc>
              <a:spcBef>
                <a:spcPts val="0"/>
              </a:spcBef>
              <a:spcAft>
                <a:spcPts val="0"/>
              </a:spcAft>
              <a:buClr>
                <a:srgbClr val="000000"/>
              </a:buClr>
              <a:buSzPts val="1400"/>
              <a:buFont typeface="Arial"/>
              <a:buNone/>
            </a:pPr>
            <a:r>
              <a:rPr lang="en" sz="2000" b="1" i="0" u="none" strike="noStrike" cap="none">
                <a:solidFill>
                  <a:schemeClr val="dk1"/>
                </a:solidFill>
                <a:latin typeface="Calibri"/>
                <a:ea typeface="Calibri"/>
                <a:cs typeface="Calibri"/>
                <a:sym typeface="Calibri"/>
              </a:rPr>
              <a:t>פחות חלחול</a:t>
            </a:r>
            <a:endParaRPr sz="2000" b="1" i="0" u="none" strike="noStrike" cap="none">
              <a:solidFill>
                <a:schemeClr val="dk1"/>
              </a:solidFill>
              <a:latin typeface="Calibri"/>
              <a:ea typeface="Calibri"/>
              <a:cs typeface="Calibri"/>
              <a:sym typeface="Calibri"/>
            </a:endParaRPr>
          </a:p>
        </p:txBody>
      </p:sp>
      <p:grpSp>
        <p:nvGrpSpPr>
          <p:cNvPr id="393" name="Google Shape;393;p46"/>
          <p:cNvGrpSpPr/>
          <p:nvPr/>
        </p:nvGrpSpPr>
        <p:grpSpPr>
          <a:xfrm>
            <a:off x="237076" y="1620752"/>
            <a:ext cx="5876500" cy="1949148"/>
            <a:chOff x="40300" y="1620752"/>
            <a:chExt cx="5876500" cy="1949148"/>
          </a:xfrm>
        </p:grpSpPr>
        <p:pic>
          <p:nvPicPr>
            <p:cNvPr id="394" name="Google Shape;394;p4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0300" y="1620752"/>
              <a:ext cx="2833321" cy="1949148"/>
            </a:xfrm>
            <a:prstGeom prst="rect">
              <a:avLst/>
            </a:prstGeom>
            <a:noFill/>
            <a:ln>
              <a:noFill/>
            </a:ln>
          </p:spPr>
        </p:pic>
        <p:pic>
          <p:nvPicPr>
            <p:cNvPr id="395" name="Google Shape;395;p4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083479" y="1620752"/>
              <a:ext cx="2833321" cy="1949148"/>
            </a:xfrm>
            <a:prstGeom prst="rect">
              <a:avLst/>
            </a:prstGeom>
            <a:noFill/>
            <a:ln>
              <a:noFill/>
            </a:ln>
          </p:spPr>
        </p:pic>
      </p:grpSp>
      <p:sp>
        <p:nvSpPr>
          <p:cNvPr id="398" name="Google Shape;398;p46"/>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en" sz="1200" b="1"/>
              <a:t>3.</a:t>
            </a:r>
            <a:r>
              <a:rPr lang="he-IL" sz="1200" b="1"/>
              <a:t>1</a:t>
            </a:r>
            <a:endParaRPr sz="1200" b="1"/>
          </a:p>
        </p:txBody>
      </p:sp>
      <p:sp>
        <p:nvSpPr>
          <p:cNvPr id="399" name="Google Shape;399;p4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51"/>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rmAutofit fontScale="90000"/>
          </a:bodyPr>
          <a:lstStyle/>
          <a:p>
            <a:pPr marL="0" lvl="0" indent="0" algn="r" rtl="1">
              <a:spcBef>
                <a:spcPts val="0"/>
              </a:spcBef>
              <a:spcAft>
                <a:spcPts val="0"/>
              </a:spcAft>
              <a:buNone/>
            </a:pPr>
            <a:r>
              <a:rPr lang="en"/>
              <a:t>השפעת האדם על מחזור המים - מודל תרשים זרימה</a:t>
            </a:r>
            <a:endParaRPr/>
          </a:p>
        </p:txBody>
      </p:sp>
      <p:sp>
        <p:nvSpPr>
          <p:cNvPr id="446" name="Google Shape;446;p51"/>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l">
              <a:lnSpc>
                <a:spcPct val="90000"/>
              </a:lnSpc>
              <a:spcBef>
                <a:spcPts val="0"/>
              </a:spcBef>
              <a:spcAft>
                <a:spcPts val="0"/>
              </a:spcAft>
              <a:buNone/>
            </a:pPr>
            <a:r>
              <a:rPr lang="en" sz="1200" b="1"/>
              <a:t>3.1</a:t>
            </a:r>
            <a:endParaRPr lang="he-IL"/>
          </a:p>
        </p:txBody>
      </p:sp>
      <p:sp>
        <p:nvSpPr>
          <p:cNvPr id="447" name="Google Shape;447;p5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a:t>
            </a:fld>
            <a:endParaRPr/>
          </a:p>
        </p:txBody>
      </p:sp>
      <p:pic>
        <p:nvPicPr>
          <p:cNvPr id="448" name="Google Shape;448;p51"/>
          <p:cNvPicPr preferRelativeResize="0"/>
          <p:nvPr/>
        </p:nvPicPr>
        <p:blipFill>
          <a:blip r:embed="rId3">
            <a:alphaModFix/>
          </a:blip>
          <a:stretch>
            <a:fillRect/>
          </a:stretch>
        </p:blipFill>
        <p:spPr>
          <a:xfrm>
            <a:off x="1132838" y="734575"/>
            <a:ext cx="6878325" cy="4141275"/>
          </a:xfrm>
          <a:prstGeom prst="rect">
            <a:avLst/>
          </a:prstGeom>
          <a:noFill/>
          <a:ln>
            <a:noFill/>
          </a:ln>
        </p:spPr>
      </p:pic>
    </p:spTree>
    <p:extLst>
      <p:ext uri="{BB962C8B-B14F-4D97-AF65-F5344CB8AC3E}">
        <p14:creationId xmlns:p14="http://schemas.microsoft.com/office/powerpoint/2010/main" val="4166942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4"/>
        <p:cNvGrpSpPr/>
        <p:nvPr/>
      </p:nvGrpSpPr>
      <p:grpSpPr>
        <a:xfrm>
          <a:off x="0" y="0"/>
          <a:ext cx="0" cy="0"/>
          <a:chOff x="0" y="0"/>
          <a:chExt cx="0" cy="0"/>
        </a:xfrm>
      </p:grpSpPr>
      <p:pic>
        <p:nvPicPr>
          <p:cNvPr id="465" name="Google Shape;465;p53" descr="In partnership with Vox Media Studios and Vox, this enlightening explainer series will take viewers deep inside a wide range of culturally relevant topics, questions, and ideas. Each episode will explore current events and social trends pulled from the zeitgeist, touching topics across politics, science, history and pop culture -- featuring interviews with some of the most authoritative experts in their respective fields.&#10;&#10;In this episode:  The global water crisis is at an inflection point. How do we price our most valuable resource, while also ensuring access to it as a human right?&#10;&#10;US Rating: TV-MA. This show is designed for for mature audiences only.&#10;&#10;For more information and educational resources, please visit:&#10;https://media.netflix.com/en/company-blog/free-educational-documentaries&#10;&#10;SUBSCRIBE: http://bit.ly/29qBUt7&#10;&#10;About Netflix:&#10;Netflix is the world's leading streaming entertainment service with over 167 million paid memberships in over 190 countries enjoying TV series, documentaries and feature films across a wide variety of genres and languages. Members can watch as much as they want, anytime, anywhere, on any internet-connected screen. Members can play, pause and resume watching, all without commercials or commitments.&#10;&#10;Explained | World's Water Crisis | FULL EPISODE | Netflix&#10;https://youtube.com/Netflix" title="Explained | World's Water Crisis | FULL EPISODE | Netflix">
            <a:hlinkClick r:id="rId3"/>
          </p:cNvPr>
          <p:cNvPicPr preferRelativeResize="0"/>
          <p:nvPr/>
        </p:nvPicPr>
        <p:blipFill rotWithShape="1">
          <a:blip r:embed="rId4">
            <a:alphaModFix/>
          </a:blip>
          <a:srcRect/>
          <a:stretch/>
        </p:blipFill>
        <p:spPr>
          <a:xfrm>
            <a:off x="674592" y="1833862"/>
            <a:ext cx="2623600" cy="1475775"/>
          </a:xfrm>
          <a:prstGeom prst="rect">
            <a:avLst/>
          </a:prstGeom>
          <a:noFill/>
          <a:ln>
            <a:noFill/>
          </a:ln>
        </p:spPr>
      </p:pic>
      <p:sp>
        <p:nvSpPr>
          <p:cNvPr id="466" name="Google Shape;466;p53"/>
          <p:cNvSpPr txBox="1"/>
          <p:nvPr/>
        </p:nvSpPr>
        <p:spPr>
          <a:xfrm>
            <a:off x="2954400" y="899500"/>
            <a:ext cx="6063000" cy="3888600"/>
          </a:xfrm>
          <a:prstGeom prst="rect">
            <a:avLst/>
          </a:prstGeom>
          <a:noFill/>
          <a:ln>
            <a:noFill/>
          </a:ln>
        </p:spPr>
        <p:txBody>
          <a:bodyPr spcFirstLastPara="1" wrap="square" lIns="91425" tIns="91425" rIns="91425" bIns="91425" anchor="t" anchorCtr="0">
            <a:noAutofit/>
          </a:bodyPr>
          <a:lstStyle/>
          <a:p>
            <a:pPr marL="457200" lvl="0" indent="-355600" algn="r" rtl="1">
              <a:lnSpc>
                <a:spcPct val="115000"/>
              </a:lnSpc>
              <a:spcBef>
                <a:spcPts val="0"/>
              </a:spcBef>
              <a:spcAft>
                <a:spcPts val="0"/>
              </a:spcAft>
              <a:buClr>
                <a:schemeClr val="dk1"/>
              </a:buClr>
              <a:buSzPts val="2000"/>
              <a:buFont typeface="Calibri"/>
              <a:buAutoNum type="arabicPeriod"/>
            </a:pPr>
            <a:r>
              <a:rPr lang="en" sz="2000">
                <a:solidFill>
                  <a:schemeClr val="dk1"/>
                </a:solidFill>
                <a:highlight>
                  <a:schemeClr val="lt1"/>
                </a:highlight>
                <a:latin typeface="Calibri"/>
                <a:ea typeface="Calibri"/>
                <a:cs typeface="Calibri"/>
                <a:sym typeface="Calibri"/>
              </a:rPr>
              <a:t>כמה אחוז מהמים על פני כדור הארץ הם מים מתוקים זמינים?</a:t>
            </a:r>
            <a:endParaRPr sz="2000">
              <a:solidFill>
                <a:schemeClr val="dk1"/>
              </a:solidFill>
              <a:highlight>
                <a:schemeClr val="lt1"/>
              </a:highlight>
              <a:latin typeface="Calibri"/>
              <a:ea typeface="Calibri"/>
              <a:cs typeface="Calibri"/>
              <a:sym typeface="Calibri"/>
            </a:endParaRPr>
          </a:p>
          <a:p>
            <a:pPr marL="457200" lvl="0" indent="-355600" algn="r" rtl="1">
              <a:lnSpc>
                <a:spcPct val="115000"/>
              </a:lnSpc>
              <a:spcBef>
                <a:spcPts val="0"/>
              </a:spcBef>
              <a:spcAft>
                <a:spcPts val="0"/>
              </a:spcAft>
              <a:buClr>
                <a:schemeClr val="dk1"/>
              </a:buClr>
              <a:buSzPts val="2000"/>
              <a:buFont typeface="Calibri"/>
              <a:buAutoNum type="arabicPeriod"/>
            </a:pPr>
            <a:r>
              <a:rPr lang="en" sz="2000">
                <a:solidFill>
                  <a:schemeClr val="dk1"/>
                </a:solidFill>
                <a:highlight>
                  <a:schemeClr val="lt1"/>
                </a:highlight>
                <a:latin typeface="Calibri"/>
                <a:ea typeface="Calibri"/>
                <a:cs typeface="Calibri"/>
                <a:sym typeface="Calibri"/>
              </a:rPr>
              <a:t>מה קרה לאגמים במקסיקו סיטי?</a:t>
            </a:r>
            <a:endParaRPr sz="2000">
              <a:solidFill>
                <a:schemeClr val="dk1"/>
              </a:solidFill>
              <a:highlight>
                <a:schemeClr val="lt1"/>
              </a:highlight>
              <a:latin typeface="Calibri"/>
              <a:ea typeface="Calibri"/>
              <a:cs typeface="Calibri"/>
              <a:sym typeface="Calibri"/>
            </a:endParaRPr>
          </a:p>
          <a:p>
            <a:pPr marL="457200" lvl="0" indent="-355600" algn="r" rtl="1">
              <a:lnSpc>
                <a:spcPct val="115000"/>
              </a:lnSpc>
              <a:spcBef>
                <a:spcPts val="0"/>
              </a:spcBef>
              <a:spcAft>
                <a:spcPts val="0"/>
              </a:spcAft>
              <a:buClr>
                <a:schemeClr val="dk1"/>
              </a:buClr>
              <a:buSzPts val="2000"/>
              <a:buFont typeface="Calibri"/>
              <a:buAutoNum type="arabicPeriod"/>
            </a:pPr>
            <a:r>
              <a:rPr lang="en" sz="2000">
                <a:solidFill>
                  <a:schemeClr val="dk1"/>
                </a:solidFill>
                <a:highlight>
                  <a:schemeClr val="lt1"/>
                </a:highlight>
                <a:latin typeface="Calibri"/>
                <a:ea typeface="Calibri"/>
                <a:cs typeface="Calibri"/>
                <a:sym typeface="Calibri"/>
              </a:rPr>
              <a:t>למה מקסיקו סיטי שוקעת?</a:t>
            </a:r>
            <a:endParaRPr sz="2000">
              <a:solidFill>
                <a:schemeClr val="dk1"/>
              </a:solidFill>
              <a:highlight>
                <a:schemeClr val="lt1"/>
              </a:highlight>
              <a:latin typeface="Calibri"/>
              <a:ea typeface="Calibri"/>
              <a:cs typeface="Calibri"/>
              <a:sym typeface="Calibri"/>
            </a:endParaRPr>
          </a:p>
          <a:p>
            <a:pPr marL="457200" lvl="0" indent="-355600" algn="r" rtl="1">
              <a:lnSpc>
                <a:spcPct val="115000"/>
              </a:lnSpc>
              <a:spcBef>
                <a:spcPts val="0"/>
              </a:spcBef>
              <a:spcAft>
                <a:spcPts val="0"/>
              </a:spcAft>
              <a:buClr>
                <a:schemeClr val="dk1"/>
              </a:buClr>
              <a:buSzPts val="2000"/>
              <a:buFont typeface="Calibri"/>
              <a:buAutoNum type="arabicPeriod"/>
            </a:pPr>
            <a:r>
              <a:rPr lang="en" sz="2000">
                <a:solidFill>
                  <a:schemeClr val="dk1"/>
                </a:solidFill>
                <a:highlight>
                  <a:schemeClr val="lt1"/>
                </a:highlight>
                <a:latin typeface="Calibri"/>
                <a:ea typeface="Calibri"/>
                <a:cs typeface="Calibri"/>
                <a:sym typeface="Calibri"/>
              </a:rPr>
              <a:t>למה מחיר המים זול?</a:t>
            </a:r>
            <a:endParaRPr sz="2000">
              <a:solidFill>
                <a:schemeClr val="dk1"/>
              </a:solidFill>
              <a:highlight>
                <a:schemeClr val="lt1"/>
              </a:highlight>
              <a:latin typeface="Calibri"/>
              <a:ea typeface="Calibri"/>
              <a:cs typeface="Calibri"/>
              <a:sym typeface="Calibri"/>
            </a:endParaRPr>
          </a:p>
          <a:p>
            <a:pPr marL="457200" lvl="0" indent="-355600" algn="r" rtl="1">
              <a:lnSpc>
                <a:spcPct val="115000"/>
              </a:lnSpc>
              <a:spcBef>
                <a:spcPts val="0"/>
              </a:spcBef>
              <a:spcAft>
                <a:spcPts val="0"/>
              </a:spcAft>
              <a:buClr>
                <a:schemeClr val="dk1"/>
              </a:buClr>
              <a:buSzPts val="2000"/>
              <a:buFont typeface="Calibri"/>
              <a:buAutoNum type="arabicPeriod"/>
            </a:pPr>
            <a:r>
              <a:rPr lang="en" sz="2000">
                <a:solidFill>
                  <a:schemeClr val="dk1"/>
                </a:solidFill>
                <a:highlight>
                  <a:schemeClr val="lt1"/>
                </a:highlight>
                <a:latin typeface="Calibri"/>
                <a:ea typeface="Calibri"/>
                <a:cs typeface="Calibri"/>
                <a:sym typeface="Calibri"/>
              </a:rPr>
              <a:t>למה אי אפשר לחייב יותר על מים?</a:t>
            </a:r>
            <a:endParaRPr sz="2000">
              <a:solidFill>
                <a:schemeClr val="dk1"/>
              </a:solidFill>
              <a:highlight>
                <a:schemeClr val="lt1"/>
              </a:highlight>
              <a:latin typeface="Calibri"/>
              <a:ea typeface="Calibri"/>
              <a:cs typeface="Calibri"/>
              <a:sym typeface="Calibri"/>
            </a:endParaRPr>
          </a:p>
          <a:p>
            <a:pPr marL="457200" lvl="0" indent="-355600" algn="r" rtl="1">
              <a:lnSpc>
                <a:spcPct val="115000"/>
              </a:lnSpc>
              <a:spcBef>
                <a:spcPts val="0"/>
              </a:spcBef>
              <a:spcAft>
                <a:spcPts val="0"/>
              </a:spcAft>
              <a:buClr>
                <a:schemeClr val="dk1"/>
              </a:buClr>
              <a:buSzPts val="2000"/>
              <a:buFont typeface="Calibri"/>
              <a:buAutoNum type="arabicPeriod"/>
            </a:pPr>
            <a:r>
              <a:rPr lang="en" sz="2000">
                <a:solidFill>
                  <a:schemeClr val="dk1"/>
                </a:solidFill>
                <a:highlight>
                  <a:schemeClr val="lt1"/>
                </a:highlight>
                <a:latin typeface="Calibri"/>
                <a:ea typeface="Calibri"/>
                <a:cs typeface="Calibri"/>
                <a:sym typeface="Calibri"/>
              </a:rPr>
              <a:t>איך נמנעה קייפטאון מיום האפס?</a:t>
            </a:r>
            <a:endParaRPr sz="2000">
              <a:solidFill>
                <a:schemeClr val="dk1"/>
              </a:solidFill>
              <a:highlight>
                <a:schemeClr val="lt1"/>
              </a:highlight>
              <a:latin typeface="Calibri"/>
              <a:ea typeface="Calibri"/>
              <a:cs typeface="Calibri"/>
              <a:sym typeface="Calibri"/>
            </a:endParaRPr>
          </a:p>
          <a:p>
            <a:pPr marL="0" lvl="0" indent="0" algn="r" rtl="1">
              <a:spcBef>
                <a:spcPts val="0"/>
              </a:spcBef>
              <a:spcAft>
                <a:spcPts val="0"/>
              </a:spcAft>
              <a:buNone/>
            </a:pPr>
            <a:endParaRPr sz="2000">
              <a:solidFill>
                <a:schemeClr val="dk1"/>
              </a:solidFill>
              <a:highlight>
                <a:schemeClr val="lt1"/>
              </a:highlight>
              <a:latin typeface="Calibri"/>
              <a:ea typeface="Calibri"/>
              <a:cs typeface="Calibri"/>
              <a:sym typeface="Calibri"/>
            </a:endParaRPr>
          </a:p>
        </p:txBody>
      </p:sp>
      <p:sp>
        <p:nvSpPr>
          <p:cNvPr id="467" name="Google Shape;467;p53"/>
          <p:cNvSpPr txBox="1">
            <a:spLocks noGrp="1"/>
          </p:cNvSpPr>
          <p:nvPr>
            <p:ph type="title" idx="4294967295"/>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020"/>
              <a:t>שאלות מנחות לצפייה</a:t>
            </a:r>
            <a:r>
              <a:rPr lang="he-IL" sz="3020"/>
              <a:t> – העתיקו למחברת</a:t>
            </a:r>
            <a:endParaRPr sz="3020"/>
          </a:p>
        </p:txBody>
      </p:sp>
      <p:sp>
        <p:nvSpPr>
          <p:cNvPr id="468" name="Google Shape;468;p53"/>
          <p:cNvSpPr txBox="1">
            <a:spLocks noGrp="1"/>
          </p:cNvSpPr>
          <p:nvPr>
            <p:ph type="title" idx="4294967295"/>
          </p:nvPr>
        </p:nvSpPr>
        <p:spPr>
          <a:xfrm>
            <a:off x="8618749" y="124725"/>
            <a:ext cx="444175" cy="572700"/>
          </a:xfrm>
          <a:prstGeom prst="rect">
            <a:avLst/>
          </a:prstGeom>
        </p:spPr>
        <p:txBody>
          <a:bodyPr spcFirstLastPara="1" wrap="square" lIns="91425" tIns="91425" rIns="91425" bIns="91425" anchor="ctr" anchorCtr="0">
            <a:noAutofit/>
          </a:bodyPr>
          <a:lstStyle/>
          <a:p>
            <a:pPr marL="0" marR="0" lvl="0" indent="0" algn="l" rtl="0">
              <a:lnSpc>
                <a:spcPct val="90000"/>
              </a:lnSpc>
              <a:spcBef>
                <a:spcPts val="0"/>
              </a:spcBef>
              <a:spcAft>
                <a:spcPts val="0"/>
              </a:spcAft>
              <a:buNone/>
            </a:pPr>
            <a:r>
              <a:rPr lang="he-IL" sz="1400" b="1"/>
              <a:t>3.2</a:t>
            </a:r>
            <a:endParaRPr sz="1400" b="1"/>
          </a:p>
        </p:txBody>
      </p:sp>
      <p:sp>
        <p:nvSpPr>
          <p:cNvPr id="469" name="Google Shape;469;p5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5"/>
                                        </p:tgtEl>
                                        <p:attrNameLst>
                                          <p:attrName>style.visibility</p:attrName>
                                        </p:attrNameLst>
                                      </p:cBhvr>
                                      <p:to>
                                        <p:strVal val="visible"/>
                                      </p:to>
                                    </p:set>
                                    <p:animEffect transition="in" filter="fade">
                                      <p:cBhvr>
                                        <p:cTn id="7" dur="1000"/>
                                        <p:tgtEl>
                                          <p:spTgt spid="4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Quenching a Thirsty Planet Heb">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7</Slides>
  <Notes>7</Notes>
  <HiddenSlides>1</HiddenSlide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Quenching a Thirsty Planet Heb</vt:lpstr>
      <vt:lpstr>השקיית הכדור הצמא- פרק 3</vt:lpstr>
      <vt:lpstr>האדם והמים – פעילות בתחנות</vt:lpstr>
      <vt:lpstr>סיכום: באיזה אופנים גידול באוכלוסייה ישפיע על צריכת המים ?</vt:lpstr>
      <vt:lpstr>3.1</vt:lpstr>
      <vt:lpstr>באיזה אופן גידול האוכלוסייה ישפיע על מקורות המים? המים?   </vt:lpstr>
      <vt:lpstr>השפעת האדם על מחזור המים - מודל תרשים זרימה</vt:lpstr>
      <vt:lpstr>שאלות מנחות לצפייה – העתיקו למחברת</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השקיית הכדור הצמא- פרק 3</dc:title>
  <dc:creator>Natasha Segal</dc:creator>
  <cp:revision>23</cp:revision>
  <dcterms:modified xsi:type="dcterms:W3CDTF">2024-07-25T08:08:36Z</dcterms:modified>
</cp:coreProperties>
</file>