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42" r:id="rId1"/>
    <p:sldMasterId id="2147483743" r:id="rId2"/>
    <p:sldMasterId id="2147483744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91" r:id="rId8"/>
  </p:sldIdLst>
  <p:sldSz cx="9144000" cy="5143500" type="screen16x9"/>
  <p:notesSz cx="6858000" cy="9144000"/>
  <p:embeddedFontLst>
    <p:embeddedFont>
      <p:font typeface="Comfortaa" panose="020B0604020202020204" charset="0"/>
      <p:regular r:id="rId10"/>
      <p:bold r:id="rId11"/>
    </p:embeddedFont>
    <p:embeddedFont>
      <p:font typeface="Fira Sans Extra Condensed Medium" panose="020B0604020202020204" charset="0"/>
      <p:regular r:id="rId12"/>
      <p:bold r:id="rId13"/>
      <p:italic r:id="rId14"/>
      <p:boldItalic r:id="rId15"/>
    </p:embeddedFont>
    <p:embeddedFont>
      <p:font typeface="Fredoka" panose="020B0604020202020204" charset="-79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7DD75B-925F-26AD-035B-D6ECD73CBE63}" v="20" dt="2024-07-29T07:08:24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g2aa0336caf8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3" name="Google Shape;2903;g2aa0336caf8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5" name="Google Shape;2915;g2aa0336caf8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6" name="Google Shape;2916;g2aa0336caf8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g2aa4627929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4" name="Google Shape;2924;g2aa4627929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>
              <a:buNone/>
            </a:pPr>
            <a:r>
              <a:rPr lang="he-IL"/>
              <a:t>מתוך מודל הפחמן, ניתן לראות כי קיימות פליטות </a:t>
            </a:r>
            <a:r>
              <a:rPr lang="he-IL" err="1"/>
              <a:t>פד"ח</a:t>
            </a:r>
            <a:r>
              <a:rPr lang="he-IL"/>
              <a:t> ממקורות שונים, וקליטת </a:t>
            </a:r>
            <a:r>
              <a:rPr lang="he-IL" err="1"/>
              <a:t>פד"ח</a:t>
            </a:r>
            <a:r>
              <a:rPr lang="he-IL"/>
              <a:t> בעזרת תהליך אחד(פוטוסינתזה) - את הפתרונות להפחתת </a:t>
            </a:r>
            <a:r>
              <a:rPr lang="he-IL" err="1"/>
              <a:t>פד"ח</a:t>
            </a:r>
            <a:r>
              <a:rPr lang="he-IL"/>
              <a:t> באוויר נוכל לקשר לכל תהליך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Google Shape;2929;g2ab5eacbe1a_1_27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0" name="Google Shape;2930;g2ab5eacbe1a_1_27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buClr>
                <a:schemeClr val="dk1"/>
              </a:buClr>
              <a:buNone/>
            </a:pPr>
            <a:r>
              <a:rPr lang="he-IL">
                <a:solidFill>
                  <a:schemeClr val="dk1"/>
                </a:solidFill>
              </a:rPr>
              <a:t>זהו מודל הפחמן בטבע - הסופי - תזכורת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g2aa4627929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4" name="Google Shape;2924;g2aa4627929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>
              <a:buNone/>
            </a:pPr>
            <a:r>
              <a:rPr lang="he-IL"/>
              <a:t>מתוך מודל הפחמן, ניתן לראות כי קיימות פליטות </a:t>
            </a:r>
            <a:r>
              <a:rPr lang="he-IL" err="1"/>
              <a:t>פד"ח</a:t>
            </a:r>
            <a:r>
              <a:rPr lang="he-IL"/>
              <a:t> ממקורות שונים, וקליטת </a:t>
            </a:r>
            <a:r>
              <a:rPr lang="he-IL" err="1"/>
              <a:t>פד"ח</a:t>
            </a:r>
            <a:r>
              <a:rPr lang="he-IL"/>
              <a:t> בעזרת תהליך אחד(פוטוסינתזה) - את הפתרונות להפחתת </a:t>
            </a:r>
            <a:r>
              <a:rPr lang="he-IL" err="1"/>
              <a:t>פד"ח</a:t>
            </a:r>
            <a:r>
              <a:rPr lang="he-IL"/>
              <a:t> באוויר נוכל לקשר לכל תהליך</a:t>
            </a:r>
          </a:p>
        </p:txBody>
      </p:sp>
    </p:spTree>
    <p:extLst>
      <p:ext uri="{BB962C8B-B14F-4D97-AF65-F5344CB8AC3E}">
        <p14:creationId xmlns:p14="http://schemas.microsoft.com/office/powerpoint/2010/main" val="3799487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4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5" name="Google Shape;125;p32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6" name="Google Shape;126;p3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4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3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6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6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0" name="Google Shape;140;p36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1" name="Google Shape;141;p36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3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5" name="Google Shape;145;p3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8" name="Google Shape;148;p38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subTitle" idx="1"/>
          </p:nvPr>
        </p:nvSpPr>
        <p:spPr>
          <a:xfrm>
            <a:off x="920425" y="307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40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">
    <p:bg>
      <p:bgPr>
        <a:solidFill>
          <a:schemeClr val="dk2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62" name="Google Shape;162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3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5" name="Google Shape;165;p43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66" name="Google Shape;166;p43"/>
          <p:cNvSpPr txBox="1">
            <a:spLocks noGrp="1"/>
          </p:cNvSpPr>
          <p:nvPr>
            <p:ph type="subTitle" idx="2"/>
          </p:nvPr>
        </p:nvSpPr>
        <p:spPr>
          <a:xfrm>
            <a:off x="7169100" y="537000"/>
            <a:ext cx="12618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7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67" name="Google Shape;167;p43"/>
          <p:cNvGrpSpPr/>
          <p:nvPr/>
        </p:nvGrpSpPr>
        <p:grpSpPr>
          <a:xfrm>
            <a:off x="-367675" y="3089750"/>
            <a:ext cx="10194000" cy="3503325"/>
            <a:chOff x="-367675" y="3089750"/>
            <a:chExt cx="10194000" cy="3503325"/>
          </a:xfrm>
        </p:grpSpPr>
        <p:sp>
          <p:nvSpPr>
            <p:cNvPr id="168" name="Google Shape;168;p43"/>
            <p:cNvSpPr/>
            <p:nvPr/>
          </p:nvSpPr>
          <p:spPr>
            <a:xfrm>
              <a:off x="1243225" y="5069125"/>
              <a:ext cx="208650" cy="145100"/>
            </a:xfrm>
            <a:custGeom>
              <a:avLst/>
              <a:gdLst/>
              <a:ahLst/>
              <a:cxnLst/>
              <a:rect l="l" t="t" r="r" b="b"/>
              <a:pathLst>
                <a:path w="8346" h="5804" extrusionOk="0">
                  <a:moveTo>
                    <a:pt x="7080" y="0"/>
                  </a:moveTo>
                  <a:cubicBezTo>
                    <a:pt x="6116" y="0"/>
                    <a:pt x="4657" y="1791"/>
                    <a:pt x="4657" y="1791"/>
                  </a:cubicBezTo>
                  <a:cubicBezTo>
                    <a:pt x="1" y="3695"/>
                    <a:pt x="7332" y="5804"/>
                    <a:pt x="7332" y="5804"/>
                  </a:cubicBezTo>
                  <a:cubicBezTo>
                    <a:pt x="8345" y="1244"/>
                    <a:pt x="7885" y="0"/>
                    <a:pt x="7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3"/>
            <p:cNvSpPr/>
            <p:nvPr/>
          </p:nvSpPr>
          <p:spPr>
            <a:xfrm>
              <a:off x="1314400" y="4723400"/>
              <a:ext cx="144500" cy="100525"/>
            </a:xfrm>
            <a:custGeom>
              <a:avLst/>
              <a:gdLst/>
              <a:ahLst/>
              <a:cxnLst/>
              <a:rect l="l" t="t" r="r" b="b"/>
              <a:pathLst>
                <a:path w="5780" h="4021" extrusionOk="0">
                  <a:moveTo>
                    <a:pt x="4903" y="1"/>
                  </a:moveTo>
                  <a:cubicBezTo>
                    <a:pt x="4235" y="1"/>
                    <a:pt x="3225" y="1241"/>
                    <a:pt x="3225" y="1241"/>
                  </a:cubicBezTo>
                  <a:cubicBezTo>
                    <a:pt x="0" y="2560"/>
                    <a:pt x="5078" y="4020"/>
                    <a:pt x="5078" y="4020"/>
                  </a:cubicBezTo>
                  <a:cubicBezTo>
                    <a:pt x="5779" y="862"/>
                    <a:pt x="5460" y="1"/>
                    <a:pt x="49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3"/>
            <p:cNvSpPr/>
            <p:nvPr/>
          </p:nvSpPr>
          <p:spPr>
            <a:xfrm>
              <a:off x="1409138" y="4361375"/>
              <a:ext cx="338100" cy="2231325"/>
            </a:xfrm>
            <a:custGeom>
              <a:avLst/>
              <a:gdLst/>
              <a:ahLst/>
              <a:cxnLst/>
              <a:rect l="l" t="t" r="r" b="b"/>
              <a:pathLst>
                <a:path w="13524" h="89253" extrusionOk="0">
                  <a:moveTo>
                    <a:pt x="1329" y="1"/>
                  </a:moveTo>
                  <a:cubicBezTo>
                    <a:pt x="974" y="1"/>
                    <a:pt x="740" y="549"/>
                    <a:pt x="1121" y="790"/>
                  </a:cubicBezTo>
                  <a:cubicBezTo>
                    <a:pt x="6245" y="4023"/>
                    <a:pt x="10880" y="8870"/>
                    <a:pt x="9145" y="15386"/>
                  </a:cubicBezTo>
                  <a:cubicBezTo>
                    <a:pt x="7841" y="20282"/>
                    <a:pt x="2460" y="22722"/>
                    <a:pt x="1976" y="27949"/>
                  </a:cubicBezTo>
                  <a:cubicBezTo>
                    <a:pt x="1612" y="31902"/>
                    <a:pt x="5063" y="34959"/>
                    <a:pt x="7458" y="37549"/>
                  </a:cubicBezTo>
                  <a:cubicBezTo>
                    <a:pt x="11912" y="42362"/>
                    <a:pt x="10510" y="47624"/>
                    <a:pt x="6317" y="51884"/>
                  </a:cubicBezTo>
                  <a:cubicBezTo>
                    <a:pt x="3932" y="54305"/>
                    <a:pt x="997" y="56961"/>
                    <a:pt x="538" y="60551"/>
                  </a:cubicBezTo>
                  <a:cubicBezTo>
                    <a:pt x="0" y="64750"/>
                    <a:pt x="2606" y="67616"/>
                    <a:pt x="5182" y="70604"/>
                  </a:cubicBezTo>
                  <a:cubicBezTo>
                    <a:pt x="8079" y="73963"/>
                    <a:pt x="10880" y="78024"/>
                    <a:pt x="7501" y="82167"/>
                  </a:cubicBezTo>
                  <a:cubicBezTo>
                    <a:pt x="6622" y="83246"/>
                    <a:pt x="5878" y="84409"/>
                    <a:pt x="5188" y="85617"/>
                  </a:cubicBezTo>
                  <a:cubicBezTo>
                    <a:pt x="4607" y="86638"/>
                    <a:pt x="4005" y="87843"/>
                    <a:pt x="3646" y="89088"/>
                  </a:cubicBezTo>
                  <a:cubicBezTo>
                    <a:pt x="3869" y="89145"/>
                    <a:pt x="4093" y="89198"/>
                    <a:pt x="4317" y="89252"/>
                  </a:cubicBezTo>
                  <a:cubicBezTo>
                    <a:pt x="5139" y="86546"/>
                    <a:pt x="7640" y="83853"/>
                    <a:pt x="8847" y="81828"/>
                  </a:cubicBezTo>
                  <a:cubicBezTo>
                    <a:pt x="11043" y="78143"/>
                    <a:pt x="9502" y="74577"/>
                    <a:pt x="6978" y="71466"/>
                  </a:cubicBezTo>
                  <a:cubicBezTo>
                    <a:pt x="5308" y="69409"/>
                    <a:pt x="3434" y="67509"/>
                    <a:pt x="2106" y="65199"/>
                  </a:cubicBezTo>
                  <a:cubicBezTo>
                    <a:pt x="251" y="61967"/>
                    <a:pt x="1722" y="58365"/>
                    <a:pt x="3828" y="55698"/>
                  </a:cubicBezTo>
                  <a:cubicBezTo>
                    <a:pt x="6161" y="52740"/>
                    <a:pt x="9314" y="50697"/>
                    <a:pt x="10724" y="47071"/>
                  </a:cubicBezTo>
                  <a:cubicBezTo>
                    <a:pt x="12025" y="43728"/>
                    <a:pt x="10678" y="40187"/>
                    <a:pt x="8572" y="37558"/>
                  </a:cubicBezTo>
                  <a:cubicBezTo>
                    <a:pt x="7081" y="35695"/>
                    <a:pt x="5266" y="34202"/>
                    <a:pt x="3976" y="32164"/>
                  </a:cubicBezTo>
                  <a:cubicBezTo>
                    <a:pt x="1259" y="27873"/>
                    <a:pt x="3977" y="24245"/>
                    <a:pt x="6756" y="21009"/>
                  </a:cubicBezTo>
                  <a:cubicBezTo>
                    <a:pt x="13524" y="13130"/>
                    <a:pt x="9432" y="5046"/>
                    <a:pt x="1544" y="68"/>
                  </a:cubicBezTo>
                  <a:cubicBezTo>
                    <a:pt x="1470" y="21"/>
                    <a:pt x="1397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3"/>
            <p:cNvSpPr/>
            <p:nvPr/>
          </p:nvSpPr>
          <p:spPr>
            <a:xfrm>
              <a:off x="1338563" y="4388850"/>
              <a:ext cx="311975" cy="2204225"/>
            </a:xfrm>
            <a:custGeom>
              <a:avLst/>
              <a:gdLst/>
              <a:ahLst/>
              <a:cxnLst/>
              <a:rect l="l" t="t" r="r" b="b"/>
              <a:pathLst>
                <a:path w="12479" h="88169" extrusionOk="0">
                  <a:moveTo>
                    <a:pt x="1022" y="0"/>
                  </a:moveTo>
                  <a:cubicBezTo>
                    <a:pt x="696" y="0"/>
                    <a:pt x="477" y="539"/>
                    <a:pt x="822" y="807"/>
                  </a:cubicBezTo>
                  <a:cubicBezTo>
                    <a:pt x="9062" y="7172"/>
                    <a:pt x="3231" y="14821"/>
                    <a:pt x="893" y="22531"/>
                  </a:cubicBezTo>
                  <a:cubicBezTo>
                    <a:pt x="0" y="25479"/>
                    <a:pt x="19" y="28438"/>
                    <a:pt x="1263" y="31270"/>
                  </a:cubicBezTo>
                  <a:cubicBezTo>
                    <a:pt x="3285" y="35880"/>
                    <a:pt x="11017" y="38602"/>
                    <a:pt x="9457" y="44389"/>
                  </a:cubicBezTo>
                  <a:cubicBezTo>
                    <a:pt x="8832" y="46703"/>
                    <a:pt x="6502" y="48559"/>
                    <a:pt x="4973" y="50307"/>
                  </a:cubicBezTo>
                  <a:cubicBezTo>
                    <a:pt x="3580" y="51900"/>
                    <a:pt x="2214" y="53850"/>
                    <a:pt x="1487" y="55846"/>
                  </a:cubicBezTo>
                  <a:cubicBezTo>
                    <a:pt x="12" y="59904"/>
                    <a:pt x="1183" y="63348"/>
                    <a:pt x="3355" y="66912"/>
                  </a:cubicBezTo>
                  <a:cubicBezTo>
                    <a:pt x="6046" y="71330"/>
                    <a:pt x="12478" y="75295"/>
                    <a:pt x="9773" y="80999"/>
                  </a:cubicBezTo>
                  <a:cubicBezTo>
                    <a:pt x="8668" y="83330"/>
                    <a:pt x="7047" y="85526"/>
                    <a:pt x="6394" y="87973"/>
                  </a:cubicBezTo>
                  <a:cubicBezTo>
                    <a:pt x="6661" y="88041"/>
                    <a:pt x="6928" y="88102"/>
                    <a:pt x="7195" y="88169"/>
                  </a:cubicBezTo>
                  <a:cubicBezTo>
                    <a:pt x="8150" y="84803"/>
                    <a:pt x="11363" y="82190"/>
                    <a:pt x="11466" y="78597"/>
                  </a:cubicBezTo>
                  <a:cubicBezTo>
                    <a:pt x="11596" y="74058"/>
                    <a:pt x="7068" y="70822"/>
                    <a:pt x="4707" y="67449"/>
                  </a:cubicBezTo>
                  <a:cubicBezTo>
                    <a:pt x="2975" y="64970"/>
                    <a:pt x="1573" y="62236"/>
                    <a:pt x="1573" y="59151"/>
                  </a:cubicBezTo>
                  <a:cubicBezTo>
                    <a:pt x="1573" y="55872"/>
                    <a:pt x="4077" y="52596"/>
                    <a:pt x="6111" y="50272"/>
                  </a:cubicBezTo>
                  <a:cubicBezTo>
                    <a:pt x="8203" y="47882"/>
                    <a:pt x="11809" y="44633"/>
                    <a:pt x="10250" y="41027"/>
                  </a:cubicBezTo>
                  <a:cubicBezTo>
                    <a:pt x="8285" y="36480"/>
                    <a:pt x="3212" y="34418"/>
                    <a:pt x="1513" y="29655"/>
                  </a:cubicBezTo>
                  <a:cubicBezTo>
                    <a:pt x="88" y="25662"/>
                    <a:pt x="2102" y="21246"/>
                    <a:pt x="3632" y="17604"/>
                  </a:cubicBezTo>
                  <a:cubicBezTo>
                    <a:pt x="6458" y="10875"/>
                    <a:pt x="7664" y="5042"/>
                    <a:pt x="1244" y="85"/>
                  </a:cubicBezTo>
                  <a:cubicBezTo>
                    <a:pt x="1168" y="26"/>
                    <a:pt x="10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2" name="Google Shape;172;p43"/>
            <p:cNvGrpSpPr/>
            <p:nvPr/>
          </p:nvGrpSpPr>
          <p:grpSpPr>
            <a:xfrm>
              <a:off x="1338563" y="4361375"/>
              <a:ext cx="408675" cy="2231700"/>
              <a:chOff x="1356100" y="4423125"/>
              <a:chExt cx="408675" cy="2231700"/>
            </a:xfrm>
          </p:grpSpPr>
          <p:sp>
            <p:nvSpPr>
              <p:cNvPr id="173" name="Google Shape;173;p43"/>
              <p:cNvSpPr/>
              <p:nvPr/>
            </p:nvSpPr>
            <p:spPr>
              <a:xfrm>
                <a:off x="1426675" y="4423125"/>
                <a:ext cx="338100" cy="2231325"/>
              </a:xfrm>
              <a:custGeom>
                <a:avLst/>
                <a:gdLst/>
                <a:ahLst/>
                <a:cxnLst/>
                <a:rect l="l" t="t" r="r" b="b"/>
                <a:pathLst>
                  <a:path w="13524" h="89253" extrusionOk="0">
                    <a:moveTo>
                      <a:pt x="1329" y="1"/>
                    </a:moveTo>
                    <a:cubicBezTo>
                      <a:pt x="974" y="1"/>
                      <a:pt x="740" y="549"/>
                      <a:pt x="1121" y="790"/>
                    </a:cubicBezTo>
                    <a:cubicBezTo>
                      <a:pt x="6245" y="4023"/>
                      <a:pt x="10880" y="8870"/>
                      <a:pt x="9145" y="15386"/>
                    </a:cubicBezTo>
                    <a:cubicBezTo>
                      <a:pt x="7841" y="20282"/>
                      <a:pt x="2460" y="22722"/>
                      <a:pt x="1976" y="27949"/>
                    </a:cubicBezTo>
                    <a:cubicBezTo>
                      <a:pt x="1612" y="31902"/>
                      <a:pt x="5063" y="34959"/>
                      <a:pt x="7458" y="37549"/>
                    </a:cubicBezTo>
                    <a:cubicBezTo>
                      <a:pt x="11912" y="42362"/>
                      <a:pt x="10510" y="47624"/>
                      <a:pt x="6317" y="51884"/>
                    </a:cubicBezTo>
                    <a:cubicBezTo>
                      <a:pt x="3932" y="54305"/>
                      <a:pt x="997" y="56961"/>
                      <a:pt x="538" y="60551"/>
                    </a:cubicBezTo>
                    <a:cubicBezTo>
                      <a:pt x="0" y="64750"/>
                      <a:pt x="2606" y="67616"/>
                      <a:pt x="5182" y="70604"/>
                    </a:cubicBezTo>
                    <a:cubicBezTo>
                      <a:pt x="8079" y="73963"/>
                      <a:pt x="10880" y="78024"/>
                      <a:pt x="7501" y="82167"/>
                    </a:cubicBezTo>
                    <a:cubicBezTo>
                      <a:pt x="6622" y="83246"/>
                      <a:pt x="5878" y="84409"/>
                      <a:pt x="5188" y="85617"/>
                    </a:cubicBezTo>
                    <a:cubicBezTo>
                      <a:pt x="4607" y="86638"/>
                      <a:pt x="4005" y="87843"/>
                      <a:pt x="3646" y="89088"/>
                    </a:cubicBezTo>
                    <a:cubicBezTo>
                      <a:pt x="3869" y="89145"/>
                      <a:pt x="4093" y="89198"/>
                      <a:pt x="4317" y="89252"/>
                    </a:cubicBezTo>
                    <a:cubicBezTo>
                      <a:pt x="5139" y="86546"/>
                      <a:pt x="7640" y="83853"/>
                      <a:pt x="8847" y="81828"/>
                    </a:cubicBezTo>
                    <a:cubicBezTo>
                      <a:pt x="11043" y="78143"/>
                      <a:pt x="9502" y="74577"/>
                      <a:pt x="6978" y="71466"/>
                    </a:cubicBezTo>
                    <a:cubicBezTo>
                      <a:pt x="5308" y="69409"/>
                      <a:pt x="3434" y="67509"/>
                      <a:pt x="2106" y="65199"/>
                    </a:cubicBezTo>
                    <a:cubicBezTo>
                      <a:pt x="251" y="61967"/>
                      <a:pt x="1722" y="58365"/>
                      <a:pt x="3828" y="55698"/>
                    </a:cubicBezTo>
                    <a:cubicBezTo>
                      <a:pt x="6161" y="52740"/>
                      <a:pt x="9314" y="50697"/>
                      <a:pt x="10724" y="47071"/>
                    </a:cubicBezTo>
                    <a:cubicBezTo>
                      <a:pt x="12025" y="43728"/>
                      <a:pt x="10678" y="40187"/>
                      <a:pt x="8572" y="37558"/>
                    </a:cubicBezTo>
                    <a:cubicBezTo>
                      <a:pt x="7081" y="35695"/>
                      <a:pt x="5266" y="34202"/>
                      <a:pt x="3976" y="32164"/>
                    </a:cubicBezTo>
                    <a:cubicBezTo>
                      <a:pt x="1259" y="27873"/>
                      <a:pt x="3977" y="24245"/>
                      <a:pt x="6756" y="21009"/>
                    </a:cubicBezTo>
                    <a:cubicBezTo>
                      <a:pt x="13524" y="13130"/>
                      <a:pt x="9432" y="5046"/>
                      <a:pt x="1544" y="68"/>
                    </a:cubicBezTo>
                    <a:cubicBezTo>
                      <a:pt x="1470" y="21"/>
                      <a:pt x="1397" y="1"/>
                      <a:pt x="1329" y="1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43"/>
              <p:cNvSpPr/>
              <p:nvPr/>
            </p:nvSpPr>
            <p:spPr>
              <a:xfrm>
                <a:off x="1356100" y="4450600"/>
                <a:ext cx="311975" cy="220422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88169" extrusionOk="0">
                    <a:moveTo>
                      <a:pt x="1022" y="0"/>
                    </a:moveTo>
                    <a:cubicBezTo>
                      <a:pt x="696" y="0"/>
                      <a:pt x="477" y="539"/>
                      <a:pt x="822" y="807"/>
                    </a:cubicBezTo>
                    <a:cubicBezTo>
                      <a:pt x="9062" y="7172"/>
                      <a:pt x="3231" y="14821"/>
                      <a:pt x="893" y="22531"/>
                    </a:cubicBezTo>
                    <a:cubicBezTo>
                      <a:pt x="0" y="25479"/>
                      <a:pt x="19" y="28438"/>
                      <a:pt x="1263" y="31270"/>
                    </a:cubicBezTo>
                    <a:cubicBezTo>
                      <a:pt x="3285" y="35880"/>
                      <a:pt x="11017" y="38602"/>
                      <a:pt x="9457" y="44389"/>
                    </a:cubicBezTo>
                    <a:cubicBezTo>
                      <a:pt x="8832" y="46703"/>
                      <a:pt x="6502" y="48559"/>
                      <a:pt x="4973" y="50307"/>
                    </a:cubicBezTo>
                    <a:cubicBezTo>
                      <a:pt x="3580" y="51900"/>
                      <a:pt x="2214" y="53850"/>
                      <a:pt x="1487" y="55846"/>
                    </a:cubicBezTo>
                    <a:cubicBezTo>
                      <a:pt x="12" y="59904"/>
                      <a:pt x="1183" y="63348"/>
                      <a:pt x="3355" y="66912"/>
                    </a:cubicBezTo>
                    <a:cubicBezTo>
                      <a:pt x="6046" y="71330"/>
                      <a:pt x="12478" y="75295"/>
                      <a:pt x="9773" y="80999"/>
                    </a:cubicBezTo>
                    <a:cubicBezTo>
                      <a:pt x="8668" y="83330"/>
                      <a:pt x="7047" y="85526"/>
                      <a:pt x="6394" y="87973"/>
                    </a:cubicBezTo>
                    <a:cubicBezTo>
                      <a:pt x="6661" y="88041"/>
                      <a:pt x="6928" y="88102"/>
                      <a:pt x="7195" y="88169"/>
                    </a:cubicBezTo>
                    <a:cubicBezTo>
                      <a:pt x="8150" y="84803"/>
                      <a:pt x="11363" y="82190"/>
                      <a:pt x="11466" y="78597"/>
                    </a:cubicBezTo>
                    <a:cubicBezTo>
                      <a:pt x="11596" y="74058"/>
                      <a:pt x="7068" y="70822"/>
                      <a:pt x="4707" y="67449"/>
                    </a:cubicBezTo>
                    <a:cubicBezTo>
                      <a:pt x="2975" y="64970"/>
                      <a:pt x="1573" y="62236"/>
                      <a:pt x="1573" y="59151"/>
                    </a:cubicBezTo>
                    <a:cubicBezTo>
                      <a:pt x="1573" y="55872"/>
                      <a:pt x="4077" y="52596"/>
                      <a:pt x="6111" y="50272"/>
                    </a:cubicBezTo>
                    <a:cubicBezTo>
                      <a:pt x="8203" y="47882"/>
                      <a:pt x="11809" y="44633"/>
                      <a:pt x="10250" y="41027"/>
                    </a:cubicBezTo>
                    <a:cubicBezTo>
                      <a:pt x="8285" y="36480"/>
                      <a:pt x="3212" y="34418"/>
                      <a:pt x="1513" y="29655"/>
                    </a:cubicBezTo>
                    <a:cubicBezTo>
                      <a:pt x="88" y="25662"/>
                      <a:pt x="2102" y="21246"/>
                      <a:pt x="3632" y="17604"/>
                    </a:cubicBezTo>
                    <a:cubicBezTo>
                      <a:pt x="6458" y="10875"/>
                      <a:pt x="7664" y="5042"/>
                      <a:pt x="1244" y="85"/>
                    </a:cubicBezTo>
                    <a:cubicBezTo>
                      <a:pt x="1168" y="26"/>
                      <a:pt x="1092" y="0"/>
                      <a:pt x="1022" y="0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" name="Google Shape;175;p43"/>
            <p:cNvGrpSpPr/>
            <p:nvPr/>
          </p:nvGrpSpPr>
          <p:grpSpPr>
            <a:xfrm>
              <a:off x="-367675" y="3089750"/>
              <a:ext cx="10194000" cy="3357791"/>
              <a:chOff x="-367675" y="3089750"/>
              <a:chExt cx="10194000" cy="3357791"/>
            </a:xfrm>
          </p:grpSpPr>
          <p:sp>
            <p:nvSpPr>
              <p:cNvPr id="176" name="Google Shape;176;p43"/>
              <p:cNvSpPr/>
              <p:nvPr/>
            </p:nvSpPr>
            <p:spPr>
              <a:xfrm>
                <a:off x="6647848" y="5144327"/>
                <a:ext cx="115624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78" extrusionOk="0">
                    <a:moveTo>
                      <a:pt x="3442" y="0"/>
                    </a:moveTo>
                    <a:cubicBezTo>
                      <a:pt x="1885" y="0"/>
                      <a:pt x="1" y="2611"/>
                      <a:pt x="2384" y="7178"/>
                    </a:cubicBezTo>
                    <a:cubicBezTo>
                      <a:pt x="2384" y="7178"/>
                      <a:pt x="6605" y="6837"/>
                      <a:pt x="7536" y="4524"/>
                    </a:cubicBezTo>
                    <a:cubicBezTo>
                      <a:pt x="8250" y="2750"/>
                      <a:pt x="6946" y="2062"/>
                      <a:pt x="6015" y="2062"/>
                    </a:cubicBezTo>
                    <a:cubicBezTo>
                      <a:pt x="5732" y="2062"/>
                      <a:pt x="5484" y="2126"/>
                      <a:pt x="5336" y="2242"/>
                    </a:cubicBezTo>
                    <a:cubicBezTo>
                      <a:pt x="5336" y="2242"/>
                      <a:pt x="5295" y="343"/>
                      <a:pt x="3703" y="26"/>
                    </a:cubicBezTo>
                    <a:cubicBezTo>
                      <a:pt x="3618" y="9"/>
                      <a:pt x="3531" y="0"/>
                      <a:pt x="3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43"/>
              <p:cNvSpPr/>
              <p:nvPr/>
            </p:nvSpPr>
            <p:spPr>
              <a:xfrm>
                <a:off x="6601753" y="4881321"/>
                <a:ext cx="159351" cy="133297"/>
              </a:xfrm>
              <a:custGeom>
                <a:avLst/>
                <a:gdLst/>
                <a:ahLst/>
                <a:cxnLst/>
                <a:rect l="l" t="t" r="r" b="b"/>
                <a:pathLst>
                  <a:path w="11370" h="9511" extrusionOk="0">
                    <a:moveTo>
                      <a:pt x="3281" y="1"/>
                    </a:moveTo>
                    <a:cubicBezTo>
                      <a:pt x="2448" y="1"/>
                      <a:pt x="1594" y="490"/>
                      <a:pt x="1113" y="1931"/>
                    </a:cubicBezTo>
                    <a:cubicBezTo>
                      <a:pt x="0" y="5274"/>
                      <a:pt x="4235" y="9510"/>
                      <a:pt x="4235" y="9510"/>
                    </a:cubicBezTo>
                    <a:cubicBezTo>
                      <a:pt x="11369" y="6613"/>
                      <a:pt x="11369" y="1708"/>
                      <a:pt x="9364" y="594"/>
                    </a:cubicBezTo>
                    <a:cubicBezTo>
                      <a:pt x="8927" y="352"/>
                      <a:pt x="8502" y="257"/>
                      <a:pt x="8102" y="257"/>
                    </a:cubicBezTo>
                    <a:cubicBezTo>
                      <a:pt x="6665" y="257"/>
                      <a:pt x="5572" y="1486"/>
                      <a:pt x="5572" y="1486"/>
                    </a:cubicBezTo>
                    <a:cubicBezTo>
                      <a:pt x="5446" y="852"/>
                      <a:pt x="4381" y="1"/>
                      <a:pt x="32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43"/>
              <p:cNvSpPr/>
              <p:nvPr/>
            </p:nvSpPr>
            <p:spPr>
              <a:xfrm>
                <a:off x="6617351" y="4678258"/>
                <a:ext cx="159365" cy="133283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9510" extrusionOk="0">
                    <a:moveTo>
                      <a:pt x="3282" y="1"/>
                    </a:moveTo>
                    <a:cubicBezTo>
                      <a:pt x="2449" y="1"/>
                      <a:pt x="1596" y="489"/>
                      <a:pt x="1115" y="1930"/>
                    </a:cubicBezTo>
                    <a:cubicBezTo>
                      <a:pt x="0" y="5273"/>
                      <a:pt x="4237" y="9510"/>
                      <a:pt x="4237" y="9510"/>
                    </a:cubicBezTo>
                    <a:cubicBezTo>
                      <a:pt x="11370" y="6612"/>
                      <a:pt x="11370" y="1708"/>
                      <a:pt x="9366" y="593"/>
                    </a:cubicBezTo>
                    <a:cubicBezTo>
                      <a:pt x="8930" y="351"/>
                      <a:pt x="8504" y="256"/>
                      <a:pt x="8105" y="256"/>
                    </a:cubicBezTo>
                    <a:cubicBezTo>
                      <a:pt x="6667" y="256"/>
                      <a:pt x="5574" y="1485"/>
                      <a:pt x="5574" y="1485"/>
                    </a:cubicBezTo>
                    <a:cubicBezTo>
                      <a:pt x="5447" y="851"/>
                      <a:pt x="4382" y="1"/>
                      <a:pt x="3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43"/>
              <p:cNvSpPr/>
              <p:nvPr/>
            </p:nvSpPr>
            <p:spPr>
              <a:xfrm>
                <a:off x="6352370" y="4748095"/>
                <a:ext cx="163471" cy="142294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10153" extrusionOk="0">
                    <a:moveTo>
                      <a:pt x="6802" y="1"/>
                    </a:moveTo>
                    <a:cubicBezTo>
                      <a:pt x="6675" y="1"/>
                      <a:pt x="6551" y="13"/>
                      <a:pt x="6429" y="37"/>
                    </a:cubicBezTo>
                    <a:cubicBezTo>
                      <a:pt x="4177" y="488"/>
                      <a:pt x="4119" y="3171"/>
                      <a:pt x="4119" y="3171"/>
                    </a:cubicBezTo>
                    <a:cubicBezTo>
                      <a:pt x="3911" y="3007"/>
                      <a:pt x="3560" y="2917"/>
                      <a:pt x="3160" y="2917"/>
                    </a:cubicBezTo>
                    <a:cubicBezTo>
                      <a:pt x="1844" y="2917"/>
                      <a:pt x="0" y="3891"/>
                      <a:pt x="1009" y="6399"/>
                    </a:cubicBezTo>
                    <a:cubicBezTo>
                      <a:pt x="2325" y="9668"/>
                      <a:pt x="8296" y="10152"/>
                      <a:pt x="8296" y="10152"/>
                    </a:cubicBezTo>
                    <a:cubicBezTo>
                      <a:pt x="11664" y="3695"/>
                      <a:pt x="9005" y="1"/>
                      <a:pt x="6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43"/>
              <p:cNvSpPr/>
              <p:nvPr/>
            </p:nvSpPr>
            <p:spPr>
              <a:xfrm>
                <a:off x="6499275" y="5106781"/>
                <a:ext cx="125504" cy="109261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7796" extrusionOk="0">
                    <a:moveTo>
                      <a:pt x="5222" y="0"/>
                    </a:moveTo>
                    <a:cubicBezTo>
                      <a:pt x="5125" y="0"/>
                      <a:pt x="5029" y="10"/>
                      <a:pt x="4936" y="28"/>
                    </a:cubicBezTo>
                    <a:cubicBezTo>
                      <a:pt x="3207" y="374"/>
                      <a:pt x="3161" y="2434"/>
                      <a:pt x="3161" y="2434"/>
                    </a:cubicBezTo>
                    <a:cubicBezTo>
                      <a:pt x="3002" y="2309"/>
                      <a:pt x="2733" y="2240"/>
                      <a:pt x="2426" y="2240"/>
                    </a:cubicBezTo>
                    <a:cubicBezTo>
                      <a:pt x="1416" y="2240"/>
                      <a:pt x="0" y="2987"/>
                      <a:pt x="775" y="4912"/>
                    </a:cubicBezTo>
                    <a:cubicBezTo>
                      <a:pt x="1784" y="7423"/>
                      <a:pt x="6369" y="7796"/>
                      <a:pt x="6369" y="7796"/>
                    </a:cubicBezTo>
                    <a:cubicBezTo>
                      <a:pt x="8955" y="2837"/>
                      <a:pt x="6912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43"/>
              <p:cNvSpPr/>
              <p:nvPr/>
            </p:nvSpPr>
            <p:spPr>
              <a:xfrm>
                <a:off x="1549375" y="4781625"/>
                <a:ext cx="26987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10795" h="5001" extrusionOk="0">
                    <a:moveTo>
                      <a:pt x="1699" y="0"/>
                    </a:moveTo>
                    <a:cubicBezTo>
                      <a:pt x="0" y="0"/>
                      <a:pt x="742" y="5000"/>
                      <a:pt x="742" y="5000"/>
                    </a:cubicBezTo>
                    <a:cubicBezTo>
                      <a:pt x="10795" y="2874"/>
                      <a:pt x="3286" y="903"/>
                      <a:pt x="3284" y="903"/>
                    </a:cubicBezTo>
                    <a:cubicBezTo>
                      <a:pt x="2603" y="261"/>
                      <a:pt x="2088" y="0"/>
                      <a:pt x="16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43"/>
              <p:cNvSpPr/>
              <p:nvPr/>
            </p:nvSpPr>
            <p:spPr>
              <a:xfrm>
                <a:off x="6813449" y="4578864"/>
                <a:ext cx="115596" cy="100614"/>
              </a:xfrm>
              <a:custGeom>
                <a:avLst/>
                <a:gdLst/>
                <a:ahLst/>
                <a:cxnLst/>
                <a:rect l="l" t="t" r="r" b="b"/>
                <a:pathLst>
                  <a:path w="8248" h="7179" extrusionOk="0">
                    <a:moveTo>
                      <a:pt x="3440" y="0"/>
                    </a:moveTo>
                    <a:cubicBezTo>
                      <a:pt x="1882" y="0"/>
                      <a:pt x="0" y="2611"/>
                      <a:pt x="2382" y="7178"/>
                    </a:cubicBezTo>
                    <a:cubicBezTo>
                      <a:pt x="2382" y="7178"/>
                      <a:pt x="6603" y="6835"/>
                      <a:pt x="7535" y="4524"/>
                    </a:cubicBezTo>
                    <a:cubicBezTo>
                      <a:pt x="8247" y="2750"/>
                      <a:pt x="6945" y="2062"/>
                      <a:pt x="6015" y="2062"/>
                    </a:cubicBezTo>
                    <a:cubicBezTo>
                      <a:pt x="5732" y="2062"/>
                      <a:pt x="5483" y="2126"/>
                      <a:pt x="5336" y="2242"/>
                    </a:cubicBezTo>
                    <a:cubicBezTo>
                      <a:pt x="5336" y="2242"/>
                      <a:pt x="5293" y="343"/>
                      <a:pt x="3703" y="26"/>
                    </a:cubicBezTo>
                    <a:cubicBezTo>
                      <a:pt x="3617" y="9"/>
                      <a:pt x="3529" y="0"/>
                      <a:pt x="3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3" name="Google Shape;183;p43"/>
              <p:cNvGrpSpPr/>
              <p:nvPr/>
            </p:nvGrpSpPr>
            <p:grpSpPr>
              <a:xfrm>
                <a:off x="6357401" y="4321380"/>
                <a:ext cx="572177" cy="1314481"/>
                <a:chOff x="6357401" y="4409666"/>
                <a:chExt cx="572177" cy="1314481"/>
              </a:xfrm>
            </p:grpSpPr>
            <p:sp>
              <p:nvSpPr>
                <p:cNvPr id="184" name="Google Shape;184;p43"/>
                <p:cNvSpPr/>
                <p:nvPr/>
              </p:nvSpPr>
              <p:spPr>
                <a:xfrm>
                  <a:off x="6446901" y="4456967"/>
                  <a:ext cx="297552" cy="1251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1" h="89291" extrusionOk="0">
                      <a:moveTo>
                        <a:pt x="7054" y="1"/>
                      </a:moveTo>
                      <a:cubicBezTo>
                        <a:pt x="6885" y="1"/>
                        <a:pt x="6712" y="85"/>
                        <a:pt x="6633" y="279"/>
                      </a:cubicBezTo>
                      <a:cubicBezTo>
                        <a:pt x="5147" y="3950"/>
                        <a:pt x="7681" y="7730"/>
                        <a:pt x="9724" y="10633"/>
                      </a:cubicBezTo>
                      <a:cubicBezTo>
                        <a:pt x="12484" y="14550"/>
                        <a:pt x="16347" y="17953"/>
                        <a:pt x="18084" y="22494"/>
                      </a:cubicBezTo>
                      <a:cubicBezTo>
                        <a:pt x="21231" y="30708"/>
                        <a:pt x="8859" y="36945"/>
                        <a:pt x="5258" y="42904"/>
                      </a:cubicBezTo>
                      <a:cubicBezTo>
                        <a:pt x="195" y="51282"/>
                        <a:pt x="8341" y="58566"/>
                        <a:pt x="12631" y="65025"/>
                      </a:cubicBezTo>
                      <a:cubicBezTo>
                        <a:pt x="15964" y="70040"/>
                        <a:pt x="15739" y="75816"/>
                        <a:pt x="11096" y="79851"/>
                      </a:cubicBezTo>
                      <a:cubicBezTo>
                        <a:pt x="8541" y="82073"/>
                        <a:pt x="3059" y="84825"/>
                        <a:pt x="3497" y="88891"/>
                      </a:cubicBezTo>
                      <a:cubicBezTo>
                        <a:pt x="3526" y="89157"/>
                        <a:pt x="3750" y="89290"/>
                        <a:pt x="3960" y="89290"/>
                      </a:cubicBezTo>
                      <a:cubicBezTo>
                        <a:pt x="4168" y="89290"/>
                        <a:pt x="4361" y="89158"/>
                        <a:pt x="4332" y="88891"/>
                      </a:cubicBezTo>
                      <a:cubicBezTo>
                        <a:pt x="3848" y="84415"/>
                        <a:pt x="11469" y="81418"/>
                        <a:pt x="13818" y="78348"/>
                      </a:cubicBezTo>
                      <a:cubicBezTo>
                        <a:pt x="16070" y="75402"/>
                        <a:pt x="16416" y="71090"/>
                        <a:pt x="14988" y="67711"/>
                      </a:cubicBezTo>
                      <a:cubicBezTo>
                        <a:pt x="11414" y="59258"/>
                        <a:pt x="0" y="52351"/>
                        <a:pt x="6638" y="42282"/>
                      </a:cubicBezTo>
                      <a:cubicBezTo>
                        <a:pt x="10437" y="36518"/>
                        <a:pt x="19502" y="32539"/>
                        <a:pt x="19383" y="24748"/>
                      </a:cubicBezTo>
                      <a:cubicBezTo>
                        <a:pt x="19326" y="21126"/>
                        <a:pt x="16596" y="18015"/>
                        <a:pt x="14464" y="15353"/>
                      </a:cubicBezTo>
                      <a:cubicBezTo>
                        <a:pt x="11565" y="11731"/>
                        <a:pt x="5343" y="5675"/>
                        <a:pt x="7437" y="504"/>
                      </a:cubicBezTo>
                      <a:cubicBezTo>
                        <a:pt x="7561" y="200"/>
                        <a:pt x="7313" y="1"/>
                        <a:pt x="705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43"/>
                <p:cNvSpPr/>
                <p:nvPr/>
              </p:nvSpPr>
              <p:spPr>
                <a:xfrm>
                  <a:off x="6498224" y="4444283"/>
                  <a:ext cx="431354" cy="127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8" h="91321" extrusionOk="0">
                      <a:moveTo>
                        <a:pt x="9592" y="1"/>
                      </a:moveTo>
                      <a:cubicBezTo>
                        <a:pt x="9383" y="1"/>
                        <a:pt x="9182" y="135"/>
                        <a:pt x="9198" y="404"/>
                      </a:cubicBezTo>
                      <a:cubicBezTo>
                        <a:pt x="9691" y="8805"/>
                        <a:pt x="17637" y="13501"/>
                        <a:pt x="22542" y="19402"/>
                      </a:cubicBezTo>
                      <a:cubicBezTo>
                        <a:pt x="30777" y="29308"/>
                        <a:pt x="19686" y="37918"/>
                        <a:pt x="13000" y="44540"/>
                      </a:cubicBezTo>
                      <a:cubicBezTo>
                        <a:pt x="10309" y="47205"/>
                        <a:pt x="7857" y="50984"/>
                        <a:pt x="8690" y="54962"/>
                      </a:cubicBezTo>
                      <a:cubicBezTo>
                        <a:pt x="9854" y="60522"/>
                        <a:pt x="15480" y="64254"/>
                        <a:pt x="15741" y="69911"/>
                      </a:cubicBezTo>
                      <a:cubicBezTo>
                        <a:pt x="15994" y="75395"/>
                        <a:pt x="11171" y="79929"/>
                        <a:pt x="6885" y="82453"/>
                      </a:cubicBezTo>
                      <a:cubicBezTo>
                        <a:pt x="3522" y="84432"/>
                        <a:pt x="979" y="86892"/>
                        <a:pt x="73" y="90799"/>
                      </a:cubicBezTo>
                      <a:cubicBezTo>
                        <a:pt x="1" y="91114"/>
                        <a:pt x="264" y="91320"/>
                        <a:pt x="511" y="91320"/>
                      </a:cubicBezTo>
                      <a:cubicBezTo>
                        <a:pt x="675" y="91320"/>
                        <a:pt x="832" y="91230"/>
                        <a:pt x="880" y="91021"/>
                      </a:cubicBezTo>
                      <a:cubicBezTo>
                        <a:pt x="2058" y="85937"/>
                        <a:pt x="6063" y="84128"/>
                        <a:pt x="10041" y="81516"/>
                      </a:cubicBezTo>
                      <a:cubicBezTo>
                        <a:pt x="13156" y="79470"/>
                        <a:pt x="15432" y="75449"/>
                        <a:pt x="16346" y="71933"/>
                      </a:cubicBezTo>
                      <a:cubicBezTo>
                        <a:pt x="17630" y="66998"/>
                        <a:pt x="13834" y="63461"/>
                        <a:pt x="11461" y="59639"/>
                      </a:cubicBezTo>
                      <a:cubicBezTo>
                        <a:pt x="7279" y="52905"/>
                        <a:pt x="10826" y="47709"/>
                        <a:pt x="15884" y="42921"/>
                      </a:cubicBezTo>
                      <a:cubicBezTo>
                        <a:pt x="21045" y="38035"/>
                        <a:pt x="29310" y="30738"/>
                        <a:pt x="25583" y="22708"/>
                      </a:cubicBezTo>
                      <a:cubicBezTo>
                        <a:pt x="21737" y="14422"/>
                        <a:pt x="10614" y="10291"/>
                        <a:pt x="10035" y="404"/>
                      </a:cubicBezTo>
                      <a:cubicBezTo>
                        <a:pt x="10019" y="136"/>
                        <a:pt x="9801" y="1"/>
                        <a:pt x="95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43"/>
                <p:cNvSpPr/>
                <p:nvPr/>
              </p:nvSpPr>
              <p:spPr>
                <a:xfrm>
                  <a:off x="6357401" y="4409666"/>
                  <a:ext cx="247603" cy="13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7" h="93572" extrusionOk="0">
                      <a:moveTo>
                        <a:pt x="4248" y="0"/>
                      </a:moveTo>
                      <a:cubicBezTo>
                        <a:pt x="4122" y="0"/>
                        <a:pt x="3999" y="62"/>
                        <a:pt x="3921" y="211"/>
                      </a:cubicBezTo>
                      <a:cubicBezTo>
                        <a:pt x="286" y="7154"/>
                        <a:pt x="6578" y="14010"/>
                        <a:pt x="10070" y="19550"/>
                      </a:cubicBezTo>
                      <a:cubicBezTo>
                        <a:pt x="13475" y="24953"/>
                        <a:pt x="13043" y="29765"/>
                        <a:pt x="9776" y="35086"/>
                      </a:cubicBezTo>
                      <a:cubicBezTo>
                        <a:pt x="7365" y="39014"/>
                        <a:pt x="6291" y="43588"/>
                        <a:pt x="6163" y="48153"/>
                      </a:cubicBezTo>
                      <a:cubicBezTo>
                        <a:pt x="5881" y="58238"/>
                        <a:pt x="13367" y="65046"/>
                        <a:pt x="15989" y="74244"/>
                      </a:cubicBezTo>
                      <a:cubicBezTo>
                        <a:pt x="17640" y="80026"/>
                        <a:pt x="13924" y="83407"/>
                        <a:pt x="10695" y="87474"/>
                      </a:cubicBezTo>
                      <a:cubicBezTo>
                        <a:pt x="9085" y="89503"/>
                        <a:pt x="8791" y="91581"/>
                        <a:pt x="10673" y="93450"/>
                      </a:cubicBezTo>
                      <a:cubicBezTo>
                        <a:pt x="10760" y="93536"/>
                        <a:pt x="10858" y="93572"/>
                        <a:pt x="10953" y="93572"/>
                      </a:cubicBezTo>
                      <a:cubicBezTo>
                        <a:pt x="11275" y="93572"/>
                        <a:pt x="11560" y="93153"/>
                        <a:pt x="11264" y="92859"/>
                      </a:cubicBezTo>
                      <a:cubicBezTo>
                        <a:pt x="7977" y="89600"/>
                        <a:pt x="14630" y="84655"/>
                        <a:pt x="16174" y="81798"/>
                      </a:cubicBezTo>
                      <a:cubicBezTo>
                        <a:pt x="17667" y="79039"/>
                        <a:pt x="17323" y="75871"/>
                        <a:pt x="16498" y="72981"/>
                      </a:cubicBezTo>
                      <a:cubicBezTo>
                        <a:pt x="15405" y="69148"/>
                        <a:pt x="13326" y="65804"/>
                        <a:pt x="11294" y="62409"/>
                      </a:cubicBezTo>
                      <a:cubicBezTo>
                        <a:pt x="8575" y="57870"/>
                        <a:pt x="7075" y="53487"/>
                        <a:pt x="6998" y="48153"/>
                      </a:cubicBezTo>
                      <a:cubicBezTo>
                        <a:pt x="6918" y="42727"/>
                        <a:pt x="9022" y="38030"/>
                        <a:pt x="11723" y="33473"/>
                      </a:cubicBezTo>
                      <a:cubicBezTo>
                        <a:pt x="13329" y="30763"/>
                        <a:pt x="13771" y="27722"/>
                        <a:pt x="13201" y="24659"/>
                      </a:cubicBezTo>
                      <a:cubicBezTo>
                        <a:pt x="11712" y="16651"/>
                        <a:pt x="0" y="9496"/>
                        <a:pt x="4642" y="629"/>
                      </a:cubicBezTo>
                      <a:cubicBezTo>
                        <a:pt x="4814" y="303"/>
                        <a:pt x="4526" y="0"/>
                        <a:pt x="42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7" name="Google Shape;187;p43"/>
              <p:cNvGrpSpPr/>
              <p:nvPr/>
            </p:nvGrpSpPr>
            <p:grpSpPr>
              <a:xfrm>
                <a:off x="-367675" y="3089750"/>
                <a:ext cx="10194000" cy="3357791"/>
                <a:chOff x="-367675" y="3089750"/>
                <a:chExt cx="10194000" cy="3357791"/>
              </a:xfrm>
            </p:grpSpPr>
            <p:sp>
              <p:nvSpPr>
                <p:cNvPr id="188" name="Google Shape;188;p43"/>
                <p:cNvSpPr/>
                <p:nvPr/>
              </p:nvSpPr>
              <p:spPr>
                <a:xfrm>
                  <a:off x="8415388" y="4411616"/>
                  <a:ext cx="1220200" cy="156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08" h="62717" extrusionOk="0">
                      <a:moveTo>
                        <a:pt x="1626" y="1"/>
                      </a:moveTo>
                      <a:cubicBezTo>
                        <a:pt x="2973" y="3291"/>
                        <a:pt x="1" y="10361"/>
                        <a:pt x="1100" y="14486"/>
                      </a:cubicBezTo>
                      <a:cubicBezTo>
                        <a:pt x="2438" y="19502"/>
                        <a:pt x="5784" y="23848"/>
                        <a:pt x="5784" y="29867"/>
                      </a:cubicBezTo>
                      <a:cubicBezTo>
                        <a:pt x="5784" y="35888"/>
                        <a:pt x="14303" y="41269"/>
                        <a:pt x="18405" y="43424"/>
                      </a:cubicBezTo>
                      <a:cubicBezTo>
                        <a:pt x="22503" y="45584"/>
                        <a:pt x="15815" y="57287"/>
                        <a:pt x="24173" y="62302"/>
                      </a:cubicBezTo>
                      <a:cubicBezTo>
                        <a:pt x="24380" y="62427"/>
                        <a:pt x="24610" y="62541"/>
                        <a:pt x="24851" y="62648"/>
                      </a:cubicBezTo>
                      <a:cubicBezTo>
                        <a:pt x="24999" y="62675"/>
                        <a:pt x="25143" y="62694"/>
                        <a:pt x="25290" y="62716"/>
                      </a:cubicBezTo>
                      <a:cubicBezTo>
                        <a:pt x="39195" y="47243"/>
                        <a:pt x="47921" y="27022"/>
                        <a:pt x="48747" y="4784"/>
                      </a:cubicBezTo>
                      <a:cubicBezTo>
                        <a:pt x="48756" y="4405"/>
                        <a:pt x="48769" y="4024"/>
                        <a:pt x="48778" y="3645"/>
                      </a:cubicBezTo>
                      <a:cubicBezTo>
                        <a:pt x="48798" y="2915"/>
                        <a:pt x="48807" y="2176"/>
                        <a:pt x="48807" y="1443"/>
                      </a:cubicBezTo>
                      <a:lnTo>
                        <a:pt x="48807" y="1208"/>
                      </a:lnTo>
                      <a:cubicBezTo>
                        <a:pt x="48807" y="1124"/>
                        <a:pt x="48807" y="1046"/>
                        <a:pt x="48800" y="965"/>
                      </a:cubicBezTo>
                      <a:cubicBezTo>
                        <a:pt x="48795" y="642"/>
                        <a:pt x="48791" y="319"/>
                        <a:pt x="4878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43"/>
                <p:cNvSpPr/>
                <p:nvPr/>
              </p:nvSpPr>
              <p:spPr>
                <a:xfrm>
                  <a:off x="8292363" y="3994950"/>
                  <a:ext cx="1342625" cy="4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05" h="16979" extrusionOk="0">
                      <a:moveTo>
                        <a:pt x="51877" y="0"/>
                      </a:moveTo>
                      <a:lnTo>
                        <a:pt x="0" y="9456"/>
                      </a:lnTo>
                      <a:cubicBezTo>
                        <a:pt x="0" y="9456"/>
                        <a:pt x="624" y="13808"/>
                        <a:pt x="4998" y="15446"/>
                      </a:cubicBezTo>
                      <a:cubicBezTo>
                        <a:pt x="5772" y="15737"/>
                        <a:pt x="6261" y="16268"/>
                        <a:pt x="6548" y="16979"/>
                      </a:cubicBezTo>
                      <a:lnTo>
                        <a:pt x="53705" y="16979"/>
                      </a:lnTo>
                      <a:cubicBezTo>
                        <a:pt x="53622" y="11168"/>
                        <a:pt x="52994" y="5493"/>
                        <a:pt x="518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-GB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43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43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43"/>
                <p:cNvSpPr/>
                <p:nvPr/>
              </p:nvSpPr>
              <p:spPr>
                <a:xfrm>
                  <a:off x="8584988" y="3089750"/>
                  <a:ext cx="902050" cy="9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2" h="37428" extrusionOk="0">
                      <a:moveTo>
                        <a:pt x="22721" y="0"/>
                      </a:moveTo>
                      <a:cubicBezTo>
                        <a:pt x="20923" y="0"/>
                        <a:pt x="18982" y="1026"/>
                        <a:pt x="17113" y="3973"/>
                      </a:cubicBezTo>
                      <a:cubicBezTo>
                        <a:pt x="17113" y="3973"/>
                        <a:pt x="15486" y="2850"/>
                        <a:pt x="13444" y="2850"/>
                      </a:cubicBezTo>
                      <a:cubicBezTo>
                        <a:pt x="12227" y="2850"/>
                        <a:pt x="10862" y="3249"/>
                        <a:pt x="9606" y="4522"/>
                      </a:cubicBezTo>
                      <a:cubicBezTo>
                        <a:pt x="6244" y="7928"/>
                        <a:pt x="8900" y="12495"/>
                        <a:pt x="8900" y="12495"/>
                      </a:cubicBezTo>
                      <a:cubicBezTo>
                        <a:pt x="8900" y="12495"/>
                        <a:pt x="8900" y="12495"/>
                        <a:pt x="8900" y="12495"/>
                      </a:cubicBezTo>
                      <a:cubicBezTo>
                        <a:pt x="8866" y="12495"/>
                        <a:pt x="2544" y="12500"/>
                        <a:pt x="1274" y="16340"/>
                      </a:cubicBezTo>
                      <a:cubicBezTo>
                        <a:pt x="0" y="20189"/>
                        <a:pt x="6480" y="23281"/>
                        <a:pt x="6480" y="23281"/>
                      </a:cubicBezTo>
                      <a:cubicBezTo>
                        <a:pt x="6480" y="23281"/>
                        <a:pt x="6434" y="23278"/>
                        <a:pt x="6351" y="23278"/>
                      </a:cubicBezTo>
                      <a:cubicBezTo>
                        <a:pt x="5634" y="23278"/>
                        <a:pt x="2137" y="23434"/>
                        <a:pt x="1339" y="26431"/>
                      </a:cubicBezTo>
                      <a:cubicBezTo>
                        <a:pt x="509" y="29546"/>
                        <a:pt x="3543" y="32272"/>
                        <a:pt x="6486" y="32272"/>
                      </a:cubicBezTo>
                      <a:cubicBezTo>
                        <a:pt x="6703" y="32272"/>
                        <a:pt x="6920" y="32257"/>
                        <a:pt x="7135" y="32226"/>
                      </a:cubicBezTo>
                      <a:lnTo>
                        <a:pt x="7135" y="32226"/>
                      </a:lnTo>
                      <a:cubicBezTo>
                        <a:pt x="7135" y="32227"/>
                        <a:pt x="6198" y="36741"/>
                        <a:pt x="12039" y="37354"/>
                      </a:cubicBezTo>
                      <a:cubicBezTo>
                        <a:pt x="12492" y="37402"/>
                        <a:pt x="13007" y="37427"/>
                        <a:pt x="13571" y="37427"/>
                      </a:cubicBezTo>
                      <a:cubicBezTo>
                        <a:pt x="20065" y="37427"/>
                        <a:pt x="33188" y="34043"/>
                        <a:pt x="36081" y="22089"/>
                      </a:cubicBezTo>
                      <a:cubicBezTo>
                        <a:pt x="33101" y="14224"/>
                        <a:pt x="29072" y="6877"/>
                        <a:pt x="24164" y="213"/>
                      </a:cubicBezTo>
                      <a:cubicBezTo>
                        <a:pt x="23697" y="77"/>
                        <a:pt x="23214" y="0"/>
                        <a:pt x="227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43"/>
                <p:cNvSpPr/>
                <p:nvPr/>
              </p:nvSpPr>
              <p:spPr>
                <a:xfrm>
                  <a:off x="8233963" y="3595700"/>
                  <a:ext cx="1391050" cy="7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42" h="29823" extrusionOk="0">
                      <a:moveTo>
                        <a:pt x="49400" y="1"/>
                      </a:moveTo>
                      <a:cubicBezTo>
                        <a:pt x="44941" y="846"/>
                        <a:pt x="38909" y="2714"/>
                        <a:pt x="34329" y="5301"/>
                      </a:cubicBezTo>
                      <a:cubicBezTo>
                        <a:pt x="24074" y="11099"/>
                        <a:pt x="16265" y="20484"/>
                        <a:pt x="8132" y="21810"/>
                      </a:cubicBezTo>
                      <a:cubicBezTo>
                        <a:pt x="1" y="23136"/>
                        <a:pt x="1506" y="25163"/>
                        <a:pt x="1506" y="25163"/>
                      </a:cubicBezTo>
                      <a:cubicBezTo>
                        <a:pt x="1506" y="25163"/>
                        <a:pt x="1203" y="27041"/>
                        <a:pt x="19001" y="27041"/>
                      </a:cubicBezTo>
                      <a:cubicBezTo>
                        <a:pt x="21448" y="27041"/>
                        <a:pt x="24238" y="27006"/>
                        <a:pt x="27419" y="26925"/>
                      </a:cubicBezTo>
                      <a:lnTo>
                        <a:pt x="27754" y="28708"/>
                      </a:lnTo>
                      <a:lnTo>
                        <a:pt x="28312" y="26701"/>
                      </a:lnTo>
                      <a:lnTo>
                        <a:pt x="28869" y="29823"/>
                      </a:lnTo>
                      <a:lnTo>
                        <a:pt x="29650" y="26701"/>
                      </a:lnTo>
                      <a:lnTo>
                        <a:pt x="30319" y="28597"/>
                      </a:lnTo>
                      <a:lnTo>
                        <a:pt x="30876" y="26590"/>
                      </a:lnTo>
                      <a:cubicBezTo>
                        <a:pt x="30876" y="26590"/>
                        <a:pt x="38567" y="26479"/>
                        <a:pt x="44028" y="26032"/>
                      </a:cubicBezTo>
                      <a:lnTo>
                        <a:pt x="44474" y="27258"/>
                      </a:lnTo>
                      <a:lnTo>
                        <a:pt x="44920" y="25809"/>
                      </a:lnTo>
                      <a:lnTo>
                        <a:pt x="45923" y="29822"/>
                      </a:lnTo>
                      <a:lnTo>
                        <a:pt x="46480" y="25921"/>
                      </a:lnTo>
                      <a:lnTo>
                        <a:pt x="46815" y="28039"/>
                      </a:lnTo>
                      <a:lnTo>
                        <a:pt x="47373" y="25697"/>
                      </a:lnTo>
                      <a:lnTo>
                        <a:pt x="48043" y="26701"/>
                      </a:lnTo>
                      <a:lnTo>
                        <a:pt x="48600" y="25697"/>
                      </a:lnTo>
                      <a:cubicBezTo>
                        <a:pt x="48600" y="25697"/>
                        <a:pt x="52139" y="25651"/>
                        <a:pt x="55641" y="25563"/>
                      </a:cubicBezTo>
                      <a:cubicBezTo>
                        <a:pt x="54782" y="16605"/>
                        <a:pt x="52641" y="8023"/>
                        <a:pt x="4940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-GB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43"/>
                <p:cNvSpPr/>
                <p:nvPr/>
              </p:nvSpPr>
              <p:spPr>
                <a:xfrm>
                  <a:off x="9289863" y="4187175"/>
                  <a:ext cx="37900" cy="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464" extrusionOk="0">
                      <a:moveTo>
                        <a:pt x="932" y="0"/>
                      </a:moveTo>
                      <a:cubicBezTo>
                        <a:pt x="830" y="0"/>
                        <a:pt x="730" y="43"/>
                        <a:pt x="648" y="111"/>
                      </a:cubicBezTo>
                      <a:cubicBezTo>
                        <a:pt x="619" y="104"/>
                        <a:pt x="588" y="101"/>
                        <a:pt x="557" y="101"/>
                      </a:cubicBezTo>
                      <a:cubicBezTo>
                        <a:pt x="456" y="101"/>
                        <a:pt x="351" y="138"/>
                        <a:pt x="269" y="218"/>
                      </a:cubicBezTo>
                      <a:cubicBezTo>
                        <a:pt x="174" y="307"/>
                        <a:pt x="133" y="428"/>
                        <a:pt x="137" y="542"/>
                      </a:cubicBezTo>
                      <a:cubicBezTo>
                        <a:pt x="53" y="629"/>
                        <a:pt x="0" y="746"/>
                        <a:pt x="12" y="868"/>
                      </a:cubicBezTo>
                      <a:cubicBezTo>
                        <a:pt x="23" y="1013"/>
                        <a:pt x="118" y="1119"/>
                        <a:pt x="244" y="1163"/>
                      </a:cubicBezTo>
                      <a:cubicBezTo>
                        <a:pt x="263" y="1296"/>
                        <a:pt x="349" y="1411"/>
                        <a:pt x="487" y="1450"/>
                      </a:cubicBezTo>
                      <a:cubicBezTo>
                        <a:pt x="520" y="1459"/>
                        <a:pt x="553" y="1464"/>
                        <a:pt x="586" y="1464"/>
                      </a:cubicBezTo>
                      <a:cubicBezTo>
                        <a:pt x="688" y="1464"/>
                        <a:pt x="787" y="1421"/>
                        <a:pt x="868" y="1352"/>
                      </a:cubicBezTo>
                      <a:cubicBezTo>
                        <a:pt x="898" y="1359"/>
                        <a:pt x="928" y="1363"/>
                        <a:pt x="959" y="1363"/>
                      </a:cubicBezTo>
                      <a:cubicBezTo>
                        <a:pt x="1061" y="1363"/>
                        <a:pt x="1164" y="1326"/>
                        <a:pt x="1247" y="1245"/>
                      </a:cubicBezTo>
                      <a:cubicBezTo>
                        <a:pt x="1344" y="1156"/>
                        <a:pt x="1384" y="1035"/>
                        <a:pt x="1379" y="920"/>
                      </a:cubicBezTo>
                      <a:cubicBezTo>
                        <a:pt x="1465" y="833"/>
                        <a:pt x="1516" y="717"/>
                        <a:pt x="1505" y="594"/>
                      </a:cubicBezTo>
                      <a:cubicBezTo>
                        <a:pt x="1492" y="449"/>
                        <a:pt x="1399" y="343"/>
                        <a:pt x="1273" y="298"/>
                      </a:cubicBezTo>
                      <a:cubicBezTo>
                        <a:pt x="1255" y="168"/>
                        <a:pt x="1170" y="52"/>
                        <a:pt x="1031" y="14"/>
                      </a:cubicBezTo>
                      <a:cubicBezTo>
                        <a:pt x="999" y="5"/>
                        <a:pt x="965" y="0"/>
                        <a:pt x="9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5" name="Google Shape;195;p43"/>
                <p:cNvGrpSpPr/>
                <p:nvPr/>
              </p:nvGrpSpPr>
              <p:grpSpPr>
                <a:xfrm>
                  <a:off x="8405713" y="4127075"/>
                  <a:ext cx="376975" cy="122600"/>
                  <a:chOff x="8405713" y="4127075"/>
                  <a:chExt cx="376975" cy="122600"/>
                </a:xfrm>
              </p:grpSpPr>
              <p:sp>
                <p:nvSpPr>
                  <p:cNvPr id="196" name="Google Shape;196;p43"/>
                  <p:cNvSpPr/>
                  <p:nvPr/>
                </p:nvSpPr>
                <p:spPr>
                  <a:xfrm>
                    <a:off x="8602463" y="4144150"/>
                    <a:ext cx="54075" cy="5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3" h="2008" extrusionOk="0">
                        <a:moveTo>
                          <a:pt x="1081" y="1"/>
                        </a:moveTo>
                        <a:cubicBezTo>
                          <a:pt x="897" y="1"/>
                          <a:pt x="738" y="83"/>
                          <a:pt x="631" y="205"/>
                        </a:cubicBezTo>
                        <a:cubicBezTo>
                          <a:pt x="458" y="212"/>
                          <a:pt x="293" y="280"/>
                          <a:pt x="185" y="415"/>
                        </a:cubicBezTo>
                        <a:cubicBezTo>
                          <a:pt x="57" y="575"/>
                          <a:pt x="51" y="777"/>
                          <a:pt x="135" y="944"/>
                        </a:cubicBezTo>
                        <a:cubicBezTo>
                          <a:pt x="25" y="1100"/>
                          <a:pt x="1" y="1300"/>
                          <a:pt x="103" y="1474"/>
                        </a:cubicBezTo>
                        <a:cubicBezTo>
                          <a:pt x="202" y="1644"/>
                          <a:pt x="391" y="1736"/>
                          <a:pt x="588" y="1746"/>
                        </a:cubicBezTo>
                        <a:cubicBezTo>
                          <a:pt x="691" y="1900"/>
                          <a:pt x="868" y="2007"/>
                          <a:pt x="1081" y="2007"/>
                        </a:cubicBezTo>
                        <a:cubicBezTo>
                          <a:pt x="1266" y="2007"/>
                          <a:pt x="1424" y="1926"/>
                          <a:pt x="1531" y="1804"/>
                        </a:cubicBezTo>
                        <a:cubicBezTo>
                          <a:pt x="1702" y="1797"/>
                          <a:pt x="1869" y="1729"/>
                          <a:pt x="1978" y="1593"/>
                        </a:cubicBezTo>
                        <a:cubicBezTo>
                          <a:pt x="2106" y="1433"/>
                          <a:pt x="2112" y="1233"/>
                          <a:pt x="2028" y="1064"/>
                        </a:cubicBezTo>
                        <a:cubicBezTo>
                          <a:pt x="2136" y="907"/>
                          <a:pt x="2162" y="707"/>
                          <a:pt x="2059" y="533"/>
                        </a:cubicBezTo>
                        <a:cubicBezTo>
                          <a:pt x="1959" y="363"/>
                          <a:pt x="1772" y="272"/>
                          <a:pt x="1573" y="262"/>
                        </a:cubicBezTo>
                        <a:cubicBezTo>
                          <a:pt x="1471" y="108"/>
                          <a:pt x="1293" y="1"/>
                          <a:pt x="108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7" name="Google Shape;197;p43"/>
                  <p:cNvSpPr/>
                  <p:nvPr/>
                </p:nvSpPr>
                <p:spPr>
                  <a:xfrm>
                    <a:off x="8620063" y="4158375"/>
                    <a:ext cx="188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" h="754" extrusionOk="0">
                        <a:moveTo>
                          <a:pt x="377" y="1"/>
                        </a:moveTo>
                        <a:cubicBezTo>
                          <a:pt x="169" y="1"/>
                          <a:pt x="0" y="169"/>
                          <a:pt x="0" y="378"/>
                        </a:cubicBezTo>
                        <a:cubicBezTo>
                          <a:pt x="0" y="585"/>
                          <a:pt x="169" y="753"/>
                          <a:pt x="377" y="753"/>
                        </a:cubicBezTo>
                        <a:cubicBezTo>
                          <a:pt x="584" y="753"/>
                          <a:pt x="753" y="585"/>
                          <a:pt x="753" y="378"/>
                        </a:cubicBezTo>
                        <a:cubicBezTo>
                          <a:pt x="753" y="169"/>
                          <a:pt x="584" y="1"/>
                          <a:pt x="37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8" name="Google Shape;198;p43"/>
                  <p:cNvSpPr/>
                  <p:nvPr/>
                </p:nvSpPr>
                <p:spPr>
                  <a:xfrm>
                    <a:off x="8729138" y="4147650"/>
                    <a:ext cx="53550" cy="5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1" extrusionOk="0">
                        <a:moveTo>
                          <a:pt x="1323" y="0"/>
                        </a:moveTo>
                        <a:cubicBezTo>
                          <a:pt x="1183" y="0"/>
                          <a:pt x="1044" y="58"/>
                          <a:pt x="933" y="151"/>
                        </a:cubicBezTo>
                        <a:cubicBezTo>
                          <a:pt x="887" y="140"/>
                          <a:pt x="841" y="135"/>
                          <a:pt x="793" y="135"/>
                        </a:cubicBezTo>
                        <a:cubicBezTo>
                          <a:pt x="653" y="135"/>
                          <a:pt x="510" y="185"/>
                          <a:pt x="392" y="292"/>
                        </a:cubicBezTo>
                        <a:cubicBezTo>
                          <a:pt x="257" y="418"/>
                          <a:pt x="196" y="583"/>
                          <a:pt x="198" y="746"/>
                        </a:cubicBezTo>
                        <a:cubicBezTo>
                          <a:pt x="78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4" y="1627"/>
                        </a:cubicBezTo>
                        <a:cubicBezTo>
                          <a:pt x="359" y="1815"/>
                          <a:pt x="475" y="1979"/>
                          <a:pt x="668" y="2037"/>
                        </a:cubicBezTo>
                        <a:cubicBezTo>
                          <a:pt x="718" y="2053"/>
                          <a:pt x="769" y="2060"/>
                          <a:pt x="819" y="2060"/>
                        </a:cubicBezTo>
                        <a:cubicBezTo>
                          <a:pt x="959" y="2060"/>
                          <a:pt x="1098" y="2003"/>
                          <a:pt x="1210" y="1909"/>
                        </a:cubicBezTo>
                        <a:cubicBezTo>
                          <a:pt x="1255" y="1921"/>
                          <a:pt x="1302" y="1926"/>
                          <a:pt x="1350" y="1926"/>
                        </a:cubicBezTo>
                        <a:cubicBezTo>
                          <a:pt x="1490" y="1926"/>
                          <a:pt x="1633" y="1876"/>
                          <a:pt x="1750" y="1769"/>
                        </a:cubicBezTo>
                        <a:cubicBezTo>
                          <a:pt x="1886" y="1643"/>
                          <a:pt x="1947" y="1476"/>
                          <a:pt x="1943" y="1315"/>
                        </a:cubicBezTo>
                        <a:cubicBezTo>
                          <a:pt x="2065" y="1193"/>
                          <a:pt x="2142" y="1032"/>
                          <a:pt x="2131" y="858"/>
                        </a:cubicBezTo>
                        <a:cubicBezTo>
                          <a:pt x="2116" y="653"/>
                          <a:pt x="1985" y="502"/>
                          <a:pt x="1809" y="434"/>
                        </a:cubicBezTo>
                        <a:cubicBezTo>
                          <a:pt x="1785" y="245"/>
                          <a:pt x="1667" y="82"/>
                          <a:pt x="1473" y="23"/>
                        </a:cubicBezTo>
                        <a:cubicBezTo>
                          <a:pt x="1424" y="8"/>
                          <a:pt x="1374" y="0"/>
                          <a:pt x="132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9" name="Google Shape;199;p43"/>
                  <p:cNvSpPr/>
                  <p:nvPr/>
                </p:nvSpPr>
                <p:spPr>
                  <a:xfrm>
                    <a:off x="8744463" y="4162950"/>
                    <a:ext cx="20925" cy="18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3" extrusionOk="0">
                        <a:moveTo>
                          <a:pt x="418" y="0"/>
                        </a:moveTo>
                        <a:cubicBezTo>
                          <a:pt x="328" y="0"/>
                          <a:pt x="236" y="33"/>
                          <a:pt x="164" y="98"/>
                        </a:cubicBezTo>
                        <a:cubicBezTo>
                          <a:pt x="10" y="240"/>
                          <a:pt x="0" y="477"/>
                          <a:pt x="141" y="630"/>
                        </a:cubicBezTo>
                        <a:cubicBezTo>
                          <a:pt x="215" y="711"/>
                          <a:pt x="316" y="752"/>
                          <a:pt x="418" y="752"/>
                        </a:cubicBezTo>
                        <a:cubicBezTo>
                          <a:pt x="509" y="752"/>
                          <a:pt x="600" y="719"/>
                          <a:pt x="673" y="652"/>
                        </a:cubicBezTo>
                        <a:cubicBezTo>
                          <a:pt x="826" y="513"/>
                          <a:pt x="837" y="276"/>
                          <a:pt x="695" y="122"/>
                        </a:cubicBezTo>
                        <a:cubicBezTo>
                          <a:pt x="622" y="41"/>
                          <a:pt x="520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0" name="Google Shape;200;p43"/>
                  <p:cNvSpPr/>
                  <p:nvPr/>
                </p:nvSpPr>
                <p:spPr>
                  <a:xfrm>
                    <a:off x="8502738" y="4198175"/>
                    <a:ext cx="53550" cy="51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0" extrusionOk="0">
                        <a:moveTo>
                          <a:pt x="1323" y="1"/>
                        </a:moveTo>
                        <a:cubicBezTo>
                          <a:pt x="1183" y="1"/>
                          <a:pt x="1043" y="58"/>
                          <a:pt x="930" y="152"/>
                        </a:cubicBezTo>
                        <a:cubicBezTo>
                          <a:pt x="885" y="140"/>
                          <a:pt x="838" y="135"/>
                          <a:pt x="791" y="135"/>
                        </a:cubicBezTo>
                        <a:cubicBezTo>
                          <a:pt x="652" y="135"/>
                          <a:pt x="509" y="185"/>
                          <a:pt x="392" y="292"/>
                        </a:cubicBezTo>
                        <a:cubicBezTo>
                          <a:pt x="256" y="418"/>
                          <a:pt x="196" y="585"/>
                          <a:pt x="198" y="746"/>
                        </a:cubicBezTo>
                        <a:cubicBezTo>
                          <a:pt x="77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3" y="1627"/>
                        </a:cubicBezTo>
                        <a:cubicBezTo>
                          <a:pt x="357" y="1815"/>
                          <a:pt x="475" y="1979"/>
                          <a:pt x="668" y="2038"/>
                        </a:cubicBezTo>
                        <a:cubicBezTo>
                          <a:pt x="717" y="2053"/>
                          <a:pt x="767" y="2060"/>
                          <a:pt x="817" y="2060"/>
                        </a:cubicBezTo>
                        <a:cubicBezTo>
                          <a:pt x="958" y="2060"/>
                          <a:pt x="1098" y="2003"/>
                          <a:pt x="1210" y="1910"/>
                        </a:cubicBezTo>
                        <a:cubicBezTo>
                          <a:pt x="1255" y="1921"/>
                          <a:pt x="1302" y="1926"/>
                          <a:pt x="1349" y="1926"/>
                        </a:cubicBezTo>
                        <a:cubicBezTo>
                          <a:pt x="1489" y="1926"/>
                          <a:pt x="1632" y="1876"/>
                          <a:pt x="1749" y="1769"/>
                        </a:cubicBezTo>
                        <a:cubicBezTo>
                          <a:pt x="1886" y="1643"/>
                          <a:pt x="1946" y="1475"/>
                          <a:pt x="1943" y="1315"/>
                        </a:cubicBezTo>
                        <a:cubicBezTo>
                          <a:pt x="2065" y="1193"/>
                          <a:pt x="2141" y="1030"/>
                          <a:pt x="2130" y="858"/>
                        </a:cubicBezTo>
                        <a:cubicBezTo>
                          <a:pt x="2116" y="653"/>
                          <a:pt x="1985" y="501"/>
                          <a:pt x="1809" y="434"/>
                        </a:cubicBezTo>
                        <a:cubicBezTo>
                          <a:pt x="1784" y="246"/>
                          <a:pt x="1666" y="82"/>
                          <a:pt x="1473" y="24"/>
                        </a:cubicBezTo>
                        <a:cubicBezTo>
                          <a:pt x="1424" y="8"/>
                          <a:pt x="137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1" name="Google Shape;201;p43"/>
                  <p:cNvSpPr/>
                  <p:nvPr/>
                </p:nvSpPr>
                <p:spPr>
                  <a:xfrm>
                    <a:off x="8518088" y="4213500"/>
                    <a:ext cx="209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4" extrusionOk="0">
                        <a:moveTo>
                          <a:pt x="418" y="0"/>
                        </a:moveTo>
                        <a:cubicBezTo>
                          <a:pt x="327" y="0"/>
                          <a:pt x="236" y="33"/>
                          <a:pt x="165" y="100"/>
                        </a:cubicBezTo>
                        <a:cubicBezTo>
                          <a:pt x="11" y="241"/>
                          <a:pt x="1" y="479"/>
                          <a:pt x="141" y="631"/>
                        </a:cubicBezTo>
                        <a:cubicBezTo>
                          <a:pt x="216" y="712"/>
                          <a:pt x="317" y="753"/>
                          <a:pt x="419" y="753"/>
                        </a:cubicBezTo>
                        <a:cubicBezTo>
                          <a:pt x="509" y="753"/>
                          <a:pt x="600" y="721"/>
                          <a:pt x="673" y="655"/>
                        </a:cubicBezTo>
                        <a:cubicBezTo>
                          <a:pt x="826" y="513"/>
                          <a:pt x="836" y="276"/>
                          <a:pt x="695" y="122"/>
                        </a:cubicBezTo>
                        <a:cubicBezTo>
                          <a:pt x="621" y="42"/>
                          <a:pt x="519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2" name="Google Shape;202;p43"/>
                  <p:cNvSpPr/>
                  <p:nvPr/>
                </p:nvSpPr>
                <p:spPr>
                  <a:xfrm>
                    <a:off x="8405713" y="4177275"/>
                    <a:ext cx="29050" cy="27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" h="1116" extrusionOk="0">
                        <a:moveTo>
                          <a:pt x="721" y="1"/>
                        </a:moveTo>
                        <a:cubicBezTo>
                          <a:pt x="644" y="1"/>
                          <a:pt x="568" y="33"/>
                          <a:pt x="506" y="83"/>
                        </a:cubicBezTo>
                        <a:cubicBezTo>
                          <a:pt x="481" y="77"/>
                          <a:pt x="456" y="74"/>
                          <a:pt x="430" y="74"/>
                        </a:cubicBezTo>
                        <a:cubicBezTo>
                          <a:pt x="355" y="74"/>
                          <a:pt x="277" y="102"/>
                          <a:pt x="214" y="159"/>
                        </a:cubicBezTo>
                        <a:cubicBezTo>
                          <a:pt x="140" y="227"/>
                          <a:pt x="108" y="318"/>
                          <a:pt x="109" y="405"/>
                        </a:cubicBezTo>
                        <a:cubicBezTo>
                          <a:pt x="43" y="471"/>
                          <a:pt x="1" y="559"/>
                          <a:pt x="8" y="652"/>
                        </a:cubicBezTo>
                        <a:cubicBezTo>
                          <a:pt x="16" y="763"/>
                          <a:pt x="88" y="845"/>
                          <a:pt x="182" y="881"/>
                        </a:cubicBezTo>
                        <a:cubicBezTo>
                          <a:pt x="195" y="983"/>
                          <a:pt x="259" y="1072"/>
                          <a:pt x="364" y="1103"/>
                        </a:cubicBezTo>
                        <a:cubicBezTo>
                          <a:pt x="391" y="1112"/>
                          <a:pt x="418" y="1115"/>
                          <a:pt x="445" y="1115"/>
                        </a:cubicBezTo>
                        <a:cubicBezTo>
                          <a:pt x="521" y="1115"/>
                          <a:pt x="596" y="1085"/>
                          <a:pt x="657" y="1035"/>
                        </a:cubicBezTo>
                        <a:cubicBezTo>
                          <a:pt x="681" y="1040"/>
                          <a:pt x="706" y="1043"/>
                          <a:pt x="731" y="1043"/>
                        </a:cubicBezTo>
                        <a:cubicBezTo>
                          <a:pt x="807" y="1043"/>
                          <a:pt x="885" y="1016"/>
                          <a:pt x="949" y="958"/>
                        </a:cubicBezTo>
                        <a:cubicBezTo>
                          <a:pt x="1023" y="889"/>
                          <a:pt x="1056" y="799"/>
                          <a:pt x="1054" y="710"/>
                        </a:cubicBezTo>
                        <a:cubicBezTo>
                          <a:pt x="1119" y="646"/>
                          <a:pt x="1161" y="557"/>
                          <a:pt x="1155" y="463"/>
                        </a:cubicBezTo>
                        <a:cubicBezTo>
                          <a:pt x="1148" y="352"/>
                          <a:pt x="1077" y="270"/>
                          <a:pt x="982" y="234"/>
                        </a:cubicBezTo>
                        <a:cubicBezTo>
                          <a:pt x="969" y="134"/>
                          <a:pt x="904" y="46"/>
                          <a:pt x="801" y="13"/>
                        </a:cubicBezTo>
                        <a:cubicBezTo>
                          <a:pt x="774" y="5"/>
                          <a:pt x="747" y="1"/>
                          <a:pt x="7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3" name="Google Shape;203;p43"/>
                  <p:cNvSpPr/>
                  <p:nvPr/>
                </p:nvSpPr>
                <p:spPr>
                  <a:xfrm>
                    <a:off x="8414063" y="4185575"/>
                    <a:ext cx="11325" cy="1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" h="408" extrusionOk="0">
                        <a:moveTo>
                          <a:pt x="225" y="1"/>
                        </a:moveTo>
                        <a:cubicBezTo>
                          <a:pt x="176" y="1"/>
                          <a:pt x="127" y="18"/>
                          <a:pt x="88" y="54"/>
                        </a:cubicBezTo>
                        <a:cubicBezTo>
                          <a:pt x="5" y="130"/>
                          <a:pt x="1" y="259"/>
                          <a:pt x="77" y="341"/>
                        </a:cubicBezTo>
                        <a:cubicBezTo>
                          <a:pt x="117" y="386"/>
                          <a:pt x="172" y="408"/>
                          <a:pt x="227" y="408"/>
                        </a:cubicBezTo>
                        <a:cubicBezTo>
                          <a:pt x="276" y="408"/>
                          <a:pt x="325" y="390"/>
                          <a:pt x="364" y="355"/>
                        </a:cubicBezTo>
                        <a:cubicBezTo>
                          <a:pt x="447" y="279"/>
                          <a:pt x="452" y="150"/>
                          <a:pt x="377" y="67"/>
                        </a:cubicBezTo>
                        <a:cubicBezTo>
                          <a:pt x="337" y="23"/>
                          <a:pt x="281" y="1"/>
                          <a:pt x="22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" name="Google Shape;204;p43"/>
                  <p:cNvSpPr/>
                  <p:nvPr/>
                </p:nvSpPr>
                <p:spPr>
                  <a:xfrm>
                    <a:off x="8672863" y="4127075"/>
                    <a:ext cx="39700" cy="3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8" h="1395" extrusionOk="0">
                        <a:moveTo>
                          <a:pt x="882" y="1"/>
                        </a:moveTo>
                        <a:cubicBezTo>
                          <a:pt x="803" y="1"/>
                          <a:pt x="728" y="23"/>
                          <a:pt x="663" y="62"/>
                        </a:cubicBezTo>
                        <a:cubicBezTo>
                          <a:pt x="620" y="50"/>
                          <a:pt x="576" y="44"/>
                          <a:pt x="532" y="44"/>
                        </a:cubicBezTo>
                        <a:cubicBezTo>
                          <a:pt x="457" y="44"/>
                          <a:pt x="382" y="63"/>
                          <a:pt x="318" y="106"/>
                        </a:cubicBezTo>
                        <a:cubicBezTo>
                          <a:pt x="195" y="187"/>
                          <a:pt x="149" y="321"/>
                          <a:pt x="167" y="452"/>
                        </a:cubicBezTo>
                        <a:cubicBezTo>
                          <a:pt x="61" y="534"/>
                          <a:pt x="0" y="662"/>
                          <a:pt x="32" y="802"/>
                        </a:cubicBezTo>
                        <a:cubicBezTo>
                          <a:pt x="63" y="939"/>
                          <a:pt x="169" y="1042"/>
                          <a:pt x="299" y="1090"/>
                        </a:cubicBezTo>
                        <a:cubicBezTo>
                          <a:pt x="335" y="1216"/>
                          <a:pt x="432" y="1328"/>
                          <a:pt x="576" y="1374"/>
                        </a:cubicBezTo>
                        <a:cubicBezTo>
                          <a:pt x="620" y="1388"/>
                          <a:pt x="664" y="1394"/>
                          <a:pt x="707" y="1394"/>
                        </a:cubicBezTo>
                        <a:cubicBezTo>
                          <a:pt x="786" y="1394"/>
                          <a:pt x="860" y="1372"/>
                          <a:pt x="924" y="1333"/>
                        </a:cubicBezTo>
                        <a:cubicBezTo>
                          <a:pt x="966" y="1345"/>
                          <a:pt x="1009" y="1351"/>
                          <a:pt x="1052" y="1351"/>
                        </a:cubicBezTo>
                        <a:cubicBezTo>
                          <a:pt x="1129" y="1351"/>
                          <a:pt x="1205" y="1331"/>
                          <a:pt x="1271" y="1287"/>
                        </a:cubicBezTo>
                        <a:cubicBezTo>
                          <a:pt x="1392" y="1207"/>
                          <a:pt x="1440" y="1073"/>
                          <a:pt x="1418" y="941"/>
                        </a:cubicBezTo>
                        <a:cubicBezTo>
                          <a:pt x="1526" y="862"/>
                          <a:pt x="1587" y="733"/>
                          <a:pt x="1554" y="592"/>
                        </a:cubicBezTo>
                        <a:cubicBezTo>
                          <a:pt x="1525" y="456"/>
                          <a:pt x="1417" y="354"/>
                          <a:pt x="1285" y="304"/>
                        </a:cubicBezTo>
                        <a:cubicBezTo>
                          <a:pt x="1251" y="178"/>
                          <a:pt x="1152" y="67"/>
                          <a:pt x="1010" y="21"/>
                        </a:cubicBezTo>
                        <a:cubicBezTo>
                          <a:pt x="967" y="7"/>
                          <a:pt x="924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205;p43"/>
                  <p:cNvSpPr/>
                  <p:nvPr/>
                </p:nvSpPr>
                <p:spPr>
                  <a:xfrm>
                    <a:off x="8685538" y="4136875"/>
                    <a:ext cx="14925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" h="535" extrusionOk="0">
                        <a:moveTo>
                          <a:pt x="297" y="0"/>
                        </a:moveTo>
                        <a:cubicBezTo>
                          <a:pt x="184" y="0"/>
                          <a:pt x="80" y="73"/>
                          <a:pt x="43" y="185"/>
                        </a:cubicBezTo>
                        <a:cubicBezTo>
                          <a:pt x="0" y="326"/>
                          <a:pt x="77" y="476"/>
                          <a:pt x="216" y="521"/>
                        </a:cubicBezTo>
                        <a:cubicBezTo>
                          <a:pt x="243" y="530"/>
                          <a:pt x="271" y="534"/>
                          <a:pt x="298" y="534"/>
                        </a:cubicBezTo>
                        <a:cubicBezTo>
                          <a:pt x="411" y="534"/>
                          <a:pt x="516" y="462"/>
                          <a:pt x="552" y="349"/>
                        </a:cubicBezTo>
                        <a:cubicBezTo>
                          <a:pt x="596" y="209"/>
                          <a:pt x="519" y="59"/>
                          <a:pt x="379" y="13"/>
                        </a:cubicBezTo>
                        <a:cubicBezTo>
                          <a:pt x="352" y="4"/>
                          <a:pt x="324" y="0"/>
                          <a:pt x="2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" name="Google Shape;206;p43"/>
                  <p:cNvSpPr/>
                  <p:nvPr/>
                </p:nvSpPr>
                <p:spPr>
                  <a:xfrm>
                    <a:off x="8577363" y="4213125"/>
                    <a:ext cx="33625" cy="2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" h="1162" extrusionOk="0">
                        <a:moveTo>
                          <a:pt x="553" y="1"/>
                        </a:moveTo>
                        <a:cubicBezTo>
                          <a:pt x="495" y="1"/>
                          <a:pt x="436" y="15"/>
                          <a:pt x="379" y="46"/>
                        </a:cubicBezTo>
                        <a:cubicBezTo>
                          <a:pt x="280" y="99"/>
                          <a:pt x="220" y="189"/>
                          <a:pt x="198" y="287"/>
                        </a:cubicBezTo>
                        <a:cubicBezTo>
                          <a:pt x="110" y="340"/>
                          <a:pt x="39" y="425"/>
                          <a:pt x="23" y="527"/>
                        </a:cubicBezTo>
                        <a:cubicBezTo>
                          <a:pt x="0" y="651"/>
                          <a:pt x="54" y="759"/>
                          <a:pt x="150" y="824"/>
                        </a:cubicBezTo>
                        <a:cubicBezTo>
                          <a:pt x="138" y="938"/>
                          <a:pt x="181" y="1052"/>
                          <a:pt x="288" y="1116"/>
                        </a:cubicBezTo>
                        <a:cubicBezTo>
                          <a:pt x="339" y="1147"/>
                          <a:pt x="396" y="1161"/>
                          <a:pt x="453" y="1161"/>
                        </a:cubicBezTo>
                        <a:cubicBezTo>
                          <a:pt x="512" y="1161"/>
                          <a:pt x="571" y="1146"/>
                          <a:pt x="626" y="1120"/>
                        </a:cubicBezTo>
                        <a:cubicBezTo>
                          <a:pt x="676" y="1146"/>
                          <a:pt x="733" y="1161"/>
                          <a:pt x="791" y="1161"/>
                        </a:cubicBezTo>
                        <a:cubicBezTo>
                          <a:pt x="849" y="1161"/>
                          <a:pt x="908" y="1147"/>
                          <a:pt x="965" y="1116"/>
                        </a:cubicBezTo>
                        <a:cubicBezTo>
                          <a:pt x="1064" y="1062"/>
                          <a:pt x="1124" y="973"/>
                          <a:pt x="1145" y="876"/>
                        </a:cubicBezTo>
                        <a:cubicBezTo>
                          <a:pt x="1235" y="823"/>
                          <a:pt x="1304" y="738"/>
                          <a:pt x="1323" y="634"/>
                        </a:cubicBezTo>
                        <a:cubicBezTo>
                          <a:pt x="1345" y="512"/>
                          <a:pt x="1291" y="403"/>
                          <a:pt x="1196" y="338"/>
                        </a:cubicBezTo>
                        <a:cubicBezTo>
                          <a:pt x="1206" y="222"/>
                          <a:pt x="1162" y="109"/>
                          <a:pt x="1056" y="46"/>
                        </a:cubicBezTo>
                        <a:cubicBezTo>
                          <a:pt x="1005" y="15"/>
                          <a:pt x="948" y="1"/>
                          <a:pt x="890" y="1"/>
                        </a:cubicBezTo>
                        <a:cubicBezTo>
                          <a:pt x="832" y="1"/>
                          <a:pt x="772" y="15"/>
                          <a:pt x="718" y="41"/>
                        </a:cubicBezTo>
                        <a:cubicBezTo>
                          <a:pt x="668" y="15"/>
                          <a:pt x="61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" name="Google Shape;207;p43"/>
                  <p:cNvSpPr/>
                  <p:nvPr/>
                </p:nvSpPr>
                <p:spPr>
                  <a:xfrm>
                    <a:off x="8587213" y="4221150"/>
                    <a:ext cx="13050" cy="1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" h="458" extrusionOk="0">
                        <a:moveTo>
                          <a:pt x="261" y="1"/>
                        </a:moveTo>
                        <a:cubicBezTo>
                          <a:pt x="224" y="1"/>
                          <a:pt x="186" y="10"/>
                          <a:pt x="151" y="29"/>
                        </a:cubicBezTo>
                        <a:cubicBezTo>
                          <a:pt x="39" y="90"/>
                          <a:pt x="0" y="228"/>
                          <a:pt x="59" y="339"/>
                        </a:cubicBezTo>
                        <a:cubicBezTo>
                          <a:pt x="102" y="415"/>
                          <a:pt x="181" y="458"/>
                          <a:pt x="262" y="458"/>
                        </a:cubicBezTo>
                        <a:cubicBezTo>
                          <a:pt x="298" y="458"/>
                          <a:pt x="336" y="449"/>
                          <a:pt x="370" y="431"/>
                        </a:cubicBezTo>
                        <a:cubicBezTo>
                          <a:pt x="482" y="370"/>
                          <a:pt x="522" y="231"/>
                          <a:pt x="461" y="120"/>
                        </a:cubicBezTo>
                        <a:cubicBezTo>
                          <a:pt x="420" y="44"/>
                          <a:pt x="342" y="1"/>
                          <a:pt x="26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8" name="Google Shape;208;p43"/>
                  <p:cNvSpPr/>
                  <p:nvPr/>
                </p:nvSpPr>
                <p:spPr>
                  <a:xfrm>
                    <a:off x="8669588" y="4177000"/>
                    <a:ext cx="37900" cy="36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6" h="1466" extrusionOk="0">
                        <a:moveTo>
                          <a:pt x="932" y="0"/>
                        </a:moveTo>
                        <a:cubicBezTo>
                          <a:pt x="829" y="0"/>
                          <a:pt x="727" y="43"/>
                          <a:pt x="647" y="113"/>
                        </a:cubicBezTo>
                        <a:cubicBezTo>
                          <a:pt x="617" y="106"/>
                          <a:pt x="586" y="102"/>
                          <a:pt x="555" y="102"/>
                        </a:cubicBezTo>
                        <a:cubicBezTo>
                          <a:pt x="454" y="102"/>
                          <a:pt x="351" y="139"/>
                          <a:pt x="269" y="218"/>
                        </a:cubicBezTo>
                        <a:cubicBezTo>
                          <a:pt x="173" y="308"/>
                          <a:pt x="131" y="428"/>
                          <a:pt x="137" y="543"/>
                        </a:cubicBezTo>
                        <a:cubicBezTo>
                          <a:pt x="54" y="630"/>
                          <a:pt x="0" y="746"/>
                          <a:pt x="11" y="869"/>
                        </a:cubicBezTo>
                        <a:cubicBezTo>
                          <a:pt x="24" y="1015"/>
                          <a:pt x="118" y="1119"/>
                          <a:pt x="244" y="1164"/>
                        </a:cubicBezTo>
                        <a:cubicBezTo>
                          <a:pt x="264" y="1298"/>
                          <a:pt x="347" y="1411"/>
                          <a:pt x="486" y="1451"/>
                        </a:cubicBezTo>
                        <a:cubicBezTo>
                          <a:pt x="519" y="1461"/>
                          <a:pt x="552" y="1465"/>
                          <a:pt x="585" y="1465"/>
                        </a:cubicBezTo>
                        <a:cubicBezTo>
                          <a:pt x="687" y="1465"/>
                          <a:pt x="787" y="1423"/>
                          <a:pt x="869" y="1354"/>
                        </a:cubicBezTo>
                        <a:cubicBezTo>
                          <a:pt x="899" y="1361"/>
                          <a:pt x="930" y="1364"/>
                          <a:pt x="961" y="1364"/>
                        </a:cubicBezTo>
                        <a:cubicBezTo>
                          <a:pt x="1062" y="1364"/>
                          <a:pt x="1165" y="1327"/>
                          <a:pt x="1248" y="1246"/>
                        </a:cubicBezTo>
                        <a:cubicBezTo>
                          <a:pt x="1344" y="1155"/>
                          <a:pt x="1385" y="1036"/>
                          <a:pt x="1379" y="922"/>
                        </a:cubicBezTo>
                        <a:cubicBezTo>
                          <a:pt x="1464" y="835"/>
                          <a:pt x="1516" y="718"/>
                          <a:pt x="1505" y="595"/>
                        </a:cubicBezTo>
                        <a:cubicBezTo>
                          <a:pt x="1493" y="449"/>
                          <a:pt x="1398" y="344"/>
                          <a:pt x="1273" y="299"/>
                        </a:cubicBezTo>
                        <a:cubicBezTo>
                          <a:pt x="1251" y="166"/>
                          <a:pt x="1168" y="53"/>
                          <a:pt x="1029" y="14"/>
                        </a:cubicBezTo>
                        <a:cubicBezTo>
                          <a:pt x="997" y="4"/>
                          <a:pt x="965" y="0"/>
                          <a:pt x="93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9" name="Google Shape;209;p43"/>
                  <p:cNvSpPr/>
                  <p:nvPr/>
                </p:nvSpPr>
                <p:spPr>
                  <a:xfrm>
                    <a:off x="8680438" y="4187925"/>
                    <a:ext cx="14775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" h="533" extrusionOk="0">
                        <a:moveTo>
                          <a:pt x="296" y="0"/>
                        </a:moveTo>
                        <a:cubicBezTo>
                          <a:pt x="230" y="0"/>
                          <a:pt x="163" y="25"/>
                          <a:pt x="111" y="73"/>
                        </a:cubicBezTo>
                        <a:cubicBezTo>
                          <a:pt x="5" y="175"/>
                          <a:pt x="0" y="343"/>
                          <a:pt x="102" y="450"/>
                        </a:cubicBezTo>
                        <a:cubicBezTo>
                          <a:pt x="154" y="505"/>
                          <a:pt x="224" y="532"/>
                          <a:pt x="295" y="532"/>
                        </a:cubicBezTo>
                        <a:cubicBezTo>
                          <a:pt x="361" y="532"/>
                          <a:pt x="427" y="507"/>
                          <a:pt x="479" y="458"/>
                        </a:cubicBezTo>
                        <a:cubicBezTo>
                          <a:pt x="585" y="358"/>
                          <a:pt x="590" y="189"/>
                          <a:pt x="488" y="82"/>
                        </a:cubicBezTo>
                        <a:cubicBezTo>
                          <a:pt x="436" y="28"/>
                          <a:pt x="366" y="0"/>
                          <a:pt x="2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210;p43"/>
                  <p:cNvSpPr/>
                  <p:nvPr/>
                </p:nvSpPr>
                <p:spPr>
                  <a:xfrm>
                    <a:off x="8525513" y="4156600"/>
                    <a:ext cx="37875" cy="3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8" extrusionOk="0">
                        <a:moveTo>
                          <a:pt x="931" y="0"/>
                        </a:moveTo>
                        <a:cubicBezTo>
                          <a:pt x="829" y="0"/>
                          <a:pt x="729" y="43"/>
                          <a:pt x="649" y="113"/>
                        </a:cubicBezTo>
                        <a:cubicBezTo>
                          <a:pt x="620" y="106"/>
                          <a:pt x="589" y="103"/>
                          <a:pt x="559" y="103"/>
                        </a:cubicBezTo>
                        <a:cubicBezTo>
                          <a:pt x="457" y="103"/>
                          <a:pt x="351" y="140"/>
                          <a:pt x="268" y="219"/>
                        </a:cubicBezTo>
                        <a:cubicBezTo>
                          <a:pt x="173" y="309"/>
                          <a:pt x="132" y="429"/>
                          <a:pt x="137" y="545"/>
                        </a:cubicBezTo>
                        <a:cubicBezTo>
                          <a:pt x="53" y="632"/>
                          <a:pt x="1" y="748"/>
                          <a:pt x="11" y="871"/>
                        </a:cubicBezTo>
                        <a:cubicBezTo>
                          <a:pt x="23" y="1017"/>
                          <a:pt x="119" y="1121"/>
                          <a:pt x="243" y="1166"/>
                        </a:cubicBezTo>
                        <a:cubicBezTo>
                          <a:pt x="263" y="1300"/>
                          <a:pt x="347" y="1413"/>
                          <a:pt x="485" y="1453"/>
                        </a:cubicBezTo>
                        <a:cubicBezTo>
                          <a:pt x="518" y="1463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7" y="1356"/>
                        </a:cubicBezTo>
                        <a:cubicBezTo>
                          <a:pt x="897" y="1363"/>
                          <a:pt x="928" y="1366"/>
                          <a:pt x="959" y="1366"/>
                        </a:cubicBezTo>
                        <a:cubicBezTo>
                          <a:pt x="1060" y="1366"/>
                          <a:pt x="1164" y="1329"/>
                          <a:pt x="1247" y="1249"/>
                        </a:cubicBezTo>
                        <a:cubicBezTo>
                          <a:pt x="1342" y="1158"/>
                          <a:pt x="1383" y="1039"/>
                          <a:pt x="1378" y="925"/>
                        </a:cubicBezTo>
                        <a:cubicBezTo>
                          <a:pt x="1463" y="838"/>
                          <a:pt x="1514" y="721"/>
                          <a:pt x="1504" y="598"/>
                        </a:cubicBezTo>
                        <a:cubicBezTo>
                          <a:pt x="1492" y="454"/>
                          <a:pt x="1398" y="347"/>
                          <a:pt x="1271" y="302"/>
                        </a:cubicBezTo>
                        <a:cubicBezTo>
                          <a:pt x="1252" y="168"/>
                          <a:pt x="1169" y="53"/>
                          <a:pt x="1031" y="15"/>
                        </a:cubicBezTo>
                        <a:cubicBezTo>
                          <a:pt x="998" y="5"/>
                          <a:pt x="964" y="0"/>
                          <a:pt x="9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211;p43"/>
                  <p:cNvSpPr/>
                  <p:nvPr/>
                </p:nvSpPr>
                <p:spPr>
                  <a:xfrm>
                    <a:off x="8536388" y="4167525"/>
                    <a:ext cx="1475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" h="533" extrusionOk="0">
                        <a:moveTo>
                          <a:pt x="295" y="1"/>
                        </a:moveTo>
                        <a:cubicBezTo>
                          <a:pt x="229" y="1"/>
                          <a:pt x="163" y="25"/>
                          <a:pt x="110" y="74"/>
                        </a:cubicBezTo>
                        <a:cubicBezTo>
                          <a:pt x="4" y="176"/>
                          <a:pt x="1" y="344"/>
                          <a:pt x="101" y="451"/>
                        </a:cubicBezTo>
                        <a:cubicBezTo>
                          <a:pt x="154" y="505"/>
                          <a:pt x="224" y="533"/>
                          <a:pt x="295" y="533"/>
                        </a:cubicBezTo>
                        <a:cubicBezTo>
                          <a:pt x="361" y="533"/>
                          <a:pt x="427" y="508"/>
                          <a:pt x="479" y="459"/>
                        </a:cubicBezTo>
                        <a:cubicBezTo>
                          <a:pt x="586" y="359"/>
                          <a:pt x="590" y="190"/>
                          <a:pt x="488" y="83"/>
                        </a:cubicBezTo>
                        <a:cubicBezTo>
                          <a:pt x="436" y="28"/>
                          <a:pt x="366" y="1"/>
                          <a:pt x="29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2" name="Google Shape;212;p43"/>
                  <p:cNvSpPr/>
                  <p:nvPr/>
                </p:nvSpPr>
                <p:spPr>
                  <a:xfrm>
                    <a:off x="8468538" y="4181025"/>
                    <a:ext cx="37875" cy="3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7" extrusionOk="0">
                        <a:moveTo>
                          <a:pt x="930" y="1"/>
                        </a:moveTo>
                        <a:cubicBezTo>
                          <a:pt x="828" y="1"/>
                          <a:pt x="729" y="44"/>
                          <a:pt x="649" y="114"/>
                        </a:cubicBezTo>
                        <a:cubicBezTo>
                          <a:pt x="619" y="107"/>
                          <a:pt x="589" y="104"/>
                          <a:pt x="558" y="104"/>
                        </a:cubicBezTo>
                        <a:cubicBezTo>
                          <a:pt x="456" y="104"/>
                          <a:pt x="351" y="141"/>
                          <a:pt x="269" y="220"/>
                        </a:cubicBezTo>
                        <a:cubicBezTo>
                          <a:pt x="174" y="310"/>
                          <a:pt x="133" y="430"/>
                          <a:pt x="138" y="546"/>
                        </a:cubicBezTo>
                        <a:cubicBezTo>
                          <a:pt x="52" y="633"/>
                          <a:pt x="1" y="749"/>
                          <a:pt x="12" y="870"/>
                        </a:cubicBezTo>
                        <a:cubicBezTo>
                          <a:pt x="23" y="1016"/>
                          <a:pt x="119" y="1121"/>
                          <a:pt x="244" y="1166"/>
                        </a:cubicBezTo>
                        <a:cubicBezTo>
                          <a:pt x="264" y="1299"/>
                          <a:pt x="348" y="1413"/>
                          <a:pt x="486" y="1453"/>
                        </a:cubicBezTo>
                        <a:cubicBezTo>
                          <a:pt x="519" y="1462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8" y="1356"/>
                        </a:cubicBezTo>
                        <a:cubicBezTo>
                          <a:pt x="897" y="1362"/>
                          <a:pt x="927" y="1365"/>
                          <a:pt x="958" y="1365"/>
                        </a:cubicBezTo>
                        <a:cubicBezTo>
                          <a:pt x="1060" y="1365"/>
                          <a:pt x="1164" y="1329"/>
                          <a:pt x="1248" y="1248"/>
                        </a:cubicBezTo>
                        <a:cubicBezTo>
                          <a:pt x="1343" y="1157"/>
                          <a:pt x="1384" y="1038"/>
                          <a:pt x="1379" y="923"/>
                        </a:cubicBezTo>
                        <a:cubicBezTo>
                          <a:pt x="1463" y="836"/>
                          <a:pt x="1515" y="720"/>
                          <a:pt x="1505" y="597"/>
                        </a:cubicBezTo>
                        <a:cubicBezTo>
                          <a:pt x="1492" y="452"/>
                          <a:pt x="1397" y="346"/>
                          <a:pt x="1272" y="301"/>
                        </a:cubicBezTo>
                        <a:cubicBezTo>
                          <a:pt x="1253" y="169"/>
                          <a:pt x="1169" y="54"/>
                          <a:pt x="1031" y="15"/>
                        </a:cubicBezTo>
                        <a:cubicBezTo>
                          <a:pt x="997" y="6"/>
                          <a:pt x="964" y="1"/>
                          <a:pt x="93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" name="Google Shape;213;p43"/>
                  <p:cNvSpPr/>
                  <p:nvPr/>
                </p:nvSpPr>
                <p:spPr>
                  <a:xfrm>
                    <a:off x="8479388" y="4191975"/>
                    <a:ext cx="1480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" h="533" extrusionOk="0">
                        <a:moveTo>
                          <a:pt x="296" y="1"/>
                        </a:moveTo>
                        <a:cubicBezTo>
                          <a:pt x="230" y="1"/>
                          <a:pt x="163" y="25"/>
                          <a:pt x="111" y="74"/>
                        </a:cubicBezTo>
                        <a:cubicBezTo>
                          <a:pt x="5" y="175"/>
                          <a:pt x="1" y="344"/>
                          <a:pt x="102" y="451"/>
                        </a:cubicBezTo>
                        <a:cubicBezTo>
                          <a:pt x="154" y="505"/>
                          <a:pt x="225" y="533"/>
                          <a:pt x="295" y="533"/>
                        </a:cubicBezTo>
                        <a:cubicBezTo>
                          <a:pt x="362" y="533"/>
                          <a:pt x="428" y="508"/>
                          <a:pt x="480" y="459"/>
                        </a:cubicBezTo>
                        <a:cubicBezTo>
                          <a:pt x="586" y="359"/>
                          <a:pt x="592" y="190"/>
                          <a:pt x="489" y="83"/>
                        </a:cubicBezTo>
                        <a:cubicBezTo>
                          <a:pt x="437" y="28"/>
                          <a:pt x="367" y="1"/>
                          <a:pt x="2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" name="Google Shape;214;p43"/>
                  <p:cNvSpPr/>
                  <p:nvPr/>
                </p:nvSpPr>
                <p:spPr>
                  <a:xfrm>
                    <a:off x="8717288" y="4214000"/>
                    <a:ext cx="28650" cy="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6" h="1106" extrusionOk="0">
                        <a:moveTo>
                          <a:pt x="703" y="0"/>
                        </a:moveTo>
                        <a:cubicBezTo>
                          <a:pt x="627" y="0"/>
                          <a:pt x="552" y="32"/>
                          <a:pt x="491" y="85"/>
                        </a:cubicBezTo>
                        <a:cubicBezTo>
                          <a:pt x="469" y="80"/>
                          <a:pt x="446" y="77"/>
                          <a:pt x="424" y="77"/>
                        </a:cubicBezTo>
                        <a:cubicBezTo>
                          <a:pt x="347" y="77"/>
                          <a:pt x="268" y="106"/>
                          <a:pt x="205" y="166"/>
                        </a:cubicBezTo>
                        <a:cubicBezTo>
                          <a:pt x="133" y="233"/>
                          <a:pt x="102" y="323"/>
                          <a:pt x="106" y="410"/>
                        </a:cubicBezTo>
                        <a:cubicBezTo>
                          <a:pt x="42" y="476"/>
                          <a:pt x="1" y="564"/>
                          <a:pt x="10" y="656"/>
                        </a:cubicBezTo>
                        <a:cubicBezTo>
                          <a:pt x="19" y="766"/>
                          <a:pt x="91" y="846"/>
                          <a:pt x="185" y="878"/>
                        </a:cubicBezTo>
                        <a:cubicBezTo>
                          <a:pt x="200" y="980"/>
                          <a:pt x="265" y="1066"/>
                          <a:pt x="368" y="1095"/>
                        </a:cubicBezTo>
                        <a:cubicBezTo>
                          <a:pt x="393" y="1102"/>
                          <a:pt x="418" y="1106"/>
                          <a:pt x="442" y="1106"/>
                        </a:cubicBezTo>
                        <a:cubicBezTo>
                          <a:pt x="519" y="1106"/>
                          <a:pt x="595" y="1073"/>
                          <a:pt x="656" y="1021"/>
                        </a:cubicBezTo>
                        <a:cubicBezTo>
                          <a:pt x="679" y="1026"/>
                          <a:pt x="702" y="1028"/>
                          <a:pt x="726" y="1028"/>
                        </a:cubicBezTo>
                        <a:cubicBezTo>
                          <a:pt x="802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3"/>
                          <a:pt x="1041" y="694"/>
                        </a:cubicBezTo>
                        <a:cubicBezTo>
                          <a:pt x="1106" y="630"/>
                          <a:pt x="1146" y="540"/>
                          <a:pt x="1137" y="448"/>
                        </a:cubicBezTo>
                        <a:cubicBezTo>
                          <a:pt x="1127" y="340"/>
                          <a:pt x="1056" y="259"/>
                          <a:pt x="962" y="226"/>
                        </a:cubicBezTo>
                        <a:cubicBezTo>
                          <a:pt x="947" y="126"/>
                          <a:pt x="884" y="41"/>
                          <a:pt x="779" y="11"/>
                        </a:cubicBezTo>
                        <a:cubicBezTo>
                          <a:pt x="754" y="4"/>
                          <a:pt x="729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" name="Google Shape;215;p43"/>
                  <p:cNvSpPr/>
                  <p:nvPr/>
                </p:nvSpPr>
                <p:spPr>
                  <a:xfrm>
                    <a:off x="8725563" y="4222250"/>
                    <a:ext cx="11075" cy="10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" h="403" extrusionOk="0">
                        <a:moveTo>
                          <a:pt x="222" y="0"/>
                        </a:moveTo>
                        <a:cubicBezTo>
                          <a:pt x="173" y="0"/>
                          <a:pt x="123" y="19"/>
                          <a:pt x="83" y="56"/>
                        </a:cubicBezTo>
                        <a:cubicBezTo>
                          <a:pt x="3" y="133"/>
                          <a:pt x="1" y="260"/>
                          <a:pt x="75" y="340"/>
                        </a:cubicBezTo>
                        <a:cubicBezTo>
                          <a:pt x="114" y="382"/>
                          <a:pt x="167" y="402"/>
                          <a:pt x="220" y="402"/>
                        </a:cubicBezTo>
                        <a:cubicBezTo>
                          <a:pt x="270" y="402"/>
                          <a:pt x="321" y="384"/>
                          <a:pt x="360" y="347"/>
                        </a:cubicBezTo>
                        <a:cubicBezTo>
                          <a:pt x="441" y="270"/>
                          <a:pt x="443" y="143"/>
                          <a:pt x="367" y="62"/>
                        </a:cubicBezTo>
                        <a:cubicBezTo>
                          <a:pt x="328" y="21"/>
                          <a:pt x="275" y="0"/>
                          <a:pt x="22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" name="Google Shape;216;p43"/>
                  <p:cNvSpPr/>
                  <p:nvPr/>
                </p:nvSpPr>
                <p:spPr>
                  <a:xfrm>
                    <a:off x="8433363" y="4220725"/>
                    <a:ext cx="28625" cy="2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5" h="1105" extrusionOk="0">
                        <a:moveTo>
                          <a:pt x="703" y="0"/>
                        </a:moveTo>
                        <a:cubicBezTo>
                          <a:pt x="626" y="0"/>
                          <a:pt x="550" y="32"/>
                          <a:pt x="489" y="85"/>
                        </a:cubicBezTo>
                        <a:cubicBezTo>
                          <a:pt x="467" y="80"/>
                          <a:pt x="444" y="78"/>
                          <a:pt x="421" y="78"/>
                        </a:cubicBezTo>
                        <a:cubicBezTo>
                          <a:pt x="344" y="78"/>
                          <a:pt x="265" y="105"/>
                          <a:pt x="202" y="166"/>
                        </a:cubicBezTo>
                        <a:cubicBezTo>
                          <a:pt x="131" y="234"/>
                          <a:pt x="100" y="325"/>
                          <a:pt x="104" y="410"/>
                        </a:cubicBezTo>
                        <a:cubicBezTo>
                          <a:pt x="40" y="475"/>
                          <a:pt x="1" y="563"/>
                          <a:pt x="9" y="655"/>
                        </a:cubicBezTo>
                        <a:cubicBezTo>
                          <a:pt x="18" y="766"/>
                          <a:pt x="90" y="845"/>
                          <a:pt x="185" y="879"/>
                        </a:cubicBezTo>
                        <a:cubicBezTo>
                          <a:pt x="200" y="978"/>
                          <a:pt x="263" y="1065"/>
                          <a:pt x="367" y="1095"/>
                        </a:cubicBezTo>
                        <a:cubicBezTo>
                          <a:pt x="392" y="1102"/>
                          <a:pt x="417" y="1105"/>
                          <a:pt x="442" y="1105"/>
                        </a:cubicBezTo>
                        <a:cubicBezTo>
                          <a:pt x="520" y="1105"/>
                          <a:pt x="596" y="1073"/>
                          <a:pt x="656" y="1021"/>
                        </a:cubicBezTo>
                        <a:cubicBezTo>
                          <a:pt x="678" y="1026"/>
                          <a:pt x="701" y="1028"/>
                          <a:pt x="724" y="1028"/>
                        </a:cubicBezTo>
                        <a:cubicBezTo>
                          <a:pt x="801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2"/>
                          <a:pt x="1041" y="695"/>
                        </a:cubicBezTo>
                        <a:cubicBezTo>
                          <a:pt x="1107" y="630"/>
                          <a:pt x="1144" y="542"/>
                          <a:pt x="1137" y="450"/>
                        </a:cubicBezTo>
                        <a:cubicBezTo>
                          <a:pt x="1127" y="339"/>
                          <a:pt x="1056" y="260"/>
                          <a:pt x="961" y="227"/>
                        </a:cubicBezTo>
                        <a:cubicBezTo>
                          <a:pt x="946" y="127"/>
                          <a:pt x="882" y="40"/>
                          <a:pt x="777" y="10"/>
                        </a:cubicBezTo>
                        <a:cubicBezTo>
                          <a:pt x="753" y="3"/>
                          <a:pt x="728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7" name="Google Shape;217;p43"/>
                  <p:cNvSpPr/>
                  <p:nvPr/>
                </p:nvSpPr>
                <p:spPr>
                  <a:xfrm>
                    <a:off x="8441538" y="4228975"/>
                    <a:ext cx="11100" cy="10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" h="402" extrusionOk="0">
                        <a:moveTo>
                          <a:pt x="224" y="0"/>
                        </a:moveTo>
                        <a:cubicBezTo>
                          <a:pt x="174" y="0"/>
                          <a:pt x="124" y="19"/>
                          <a:pt x="84" y="56"/>
                        </a:cubicBezTo>
                        <a:cubicBezTo>
                          <a:pt x="4" y="133"/>
                          <a:pt x="0" y="259"/>
                          <a:pt x="77" y="340"/>
                        </a:cubicBezTo>
                        <a:cubicBezTo>
                          <a:pt x="116" y="381"/>
                          <a:pt x="169" y="402"/>
                          <a:pt x="221" y="402"/>
                        </a:cubicBezTo>
                        <a:cubicBezTo>
                          <a:pt x="272" y="402"/>
                          <a:pt x="322" y="383"/>
                          <a:pt x="361" y="346"/>
                        </a:cubicBezTo>
                        <a:cubicBezTo>
                          <a:pt x="442" y="269"/>
                          <a:pt x="444" y="143"/>
                          <a:pt x="368" y="62"/>
                        </a:cubicBezTo>
                        <a:cubicBezTo>
                          <a:pt x="329" y="21"/>
                          <a:pt x="277" y="0"/>
                          <a:pt x="2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8" name="Google Shape;218;p43"/>
                <p:cNvGrpSpPr/>
                <p:nvPr/>
              </p:nvGrpSpPr>
              <p:grpSpPr>
                <a:xfrm rot="581699">
                  <a:off x="9231599" y="3532809"/>
                  <a:ext cx="222846" cy="507141"/>
                  <a:chOff x="9231563" y="3533225"/>
                  <a:chExt cx="222850" cy="507150"/>
                </a:xfrm>
              </p:grpSpPr>
              <p:sp>
                <p:nvSpPr>
                  <p:cNvPr id="219" name="Google Shape;219;p43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" name="Google Shape;220;p43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1" name="Google Shape;221;p43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222;p43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3" name="Google Shape;223;p43"/>
                <p:cNvGrpSpPr/>
                <p:nvPr/>
              </p:nvGrpSpPr>
              <p:grpSpPr>
                <a:xfrm>
                  <a:off x="8777413" y="3901225"/>
                  <a:ext cx="677000" cy="300125"/>
                  <a:chOff x="8777413" y="3901225"/>
                  <a:chExt cx="677000" cy="300125"/>
                </a:xfrm>
              </p:grpSpPr>
              <p:grpSp>
                <p:nvGrpSpPr>
                  <p:cNvPr id="224" name="Google Shape;224;p43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225" name="Google Shape;225;p43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" name="Google Shape;226;p43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7" name="Google Shape;227;p43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228" name="Google Shape;228;p43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" name="Google Shape;229;p43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230" name="Google Shape;230;p43"/>
                <p:cNvSpPr/>
                <p:nvPr/>
              </p:nvSpPr>
              <p:spPr>
                <a:xfrm>
                  <a:off x="8950688" y="3639100"/>
                  <a:ext cx="409025" cy="5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1" h="21622" extrusionOk="0">
                      <a:moveTo>
                        <a:pt x="1425" y="0"/>
                      </a:moveTo>
                      <a:cubicBezTo>
                        <a:pt x="1425" y="1"/>
                        <a:pt x="7521" y="8739"/>
                        <a:pt x="7816" y="15627"/>
                      </a:cubicBezTo>
                      <a:lnTo>
                        <a:pt x="1" y="9900"/>
                      </a:lnTo>
                      <a:lnTo>
                        <a:pt x="1" y="9900"/>
                      </a:lnTo>
                      <a:cubicBezTo>
                        <a:pt x="1" y="9901"/>
                        <a:pt x="757" y="18502"/>
                        <a:pt x="11011" y="21622"/>
                      </a:cubicBezTo>
                      <a:cubicBezTo>
                        <a:pt x="11011" y="21622"/>
                        <a:pt x="16361" y="15158"/>
                        <a:pt x="14578" y="6687"/>
                      </a:cubicBezTo>
                      <a:lnTo>
                        <a:pt x="14578" y="6687"/>
                      </a:lnTo>
                      <a:cubicBezTo>
                        <a:pt x="14578" y="6688"/>
                        <a:pt x="10414" y="15399"/>
                        <a:pt x="10155" y="18176"/>
                      </a:cubicBezTo>
                      <a:cubicBezTo>
                        <a:pt x="10155" y="18176"/>
                        <a:pt x="10342" y="5795"/>
                        <a:pt x="14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1" name="Google Shape;231;p43"/>
                <p:cNvGrpSpPr/>
                <p:nvPr/>
              </p:nvGrpSpPr>
              <p:grpSpPr>
                <a:xfrm>
                  <a:off x="4413056" y="4321380"/>
                  <a:ext cx="4793089" cy="1683451"/>
                  <a:chOff x="4413056" y="4342204"/>
                  <a:chExt cx="4793089" cy="1683451"/>
                </a:xfrm>
              </p:grpSpPr>
              <p:grpSp>
                <p:nvGrpSpPr>
                  <p:cNvPr id="232" name="Google Shape;232;p43"/>
                  <p:cNvGrpSpPr/>
                  <p:nvPr/>
                </p:nvGrpSpPr>
                <p:grpSpPr>
                  <a:xfrm>
                    <a:off x="6356535" y="4342204"/>
                    <a:ext cx="572177" cy="1314481"/>
                    <a:chOff x="6357401" y="4409666"/>
                    <a:chExt cx="572177" cy="1314481"/>
                  </a:xfrm>
                </p:grpSpPr>
                <p:sp>
                  <p:nvSpPr>
                    <p:cNvPr id="233" name="Google Shape;233;p43"/>
                    <p:cNvSpPr/>
                    <p:nvPr/>
                  </p:nvSpPr>
                  <p:spPr>
                    <a:xfrm>
                      <a:off x="6446901" y="4456967"/>
                      <a:ext cx="297552" cy="12514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231" h="89291" extrusionOk="0">
                          <a:moveTo>
                            <a:pt x="7054" y="1"/>
                          </a:moveTo>
                          <a:cubicBezTo>
                            <a:pt x="6885" y="1"/>
                            <a:pt x="6712" y="85"/>
                            <a:pt x="6633" y="279"/>
                          </a:cubicBezTo>
                          <a:cubicBezTo>
                            <a:pt x="5147" y="3950"/>
                            <a:pt x="7681" y="7730"/>
                            <a:pt x="9724" y="10633"/>
                          </a:cubicBezTo>
                          <a:cubicBezTo>
                            <a:pt x="12484" y="14550"/>
                            <a:pt x="16347" y="17953"/>
                            <a:pt x="18084" y="22494"/>
                          </a:cubicBezTo>
                          <a:cubicBezTo>
                            <a:pt x="21231" y="30708"/>
                            <a:pt x="8859" y="36945"/>
                            <a:pt x="5258" y="42904"/>
                          </a:cubicBezTo>
                          <a:cubicBezTo>
                            <a:pt x="195" y="51282"/>
                            <a:pt x="8341" y="58566"/>
                            <a:pt x="12631" y="65025"/>
                          </a:cubicBezTo>
                          <a:cubicBezTo>
                            <a:pt x="15964" y="70040"/>
                            <a:pt x="15739" y="75816"/>
                            <a:pt x="11096" y="79851"/>
                          </a:cubicBezTo>
                          <a:cubicBezTo>
                            <a:pt x="8541" y="82073"/>
                            <a:pt x="3059" y="84825"/>
                            <a:pt x="3497" y="88891"/>
                          </a:cubicBezTo>
                          <a:cubicBezTo>
                            <a:pt x="3526" y="89157"/>
                            <a:pt x="3750" y="89290"/>
                            <a:pt x="3960" y="89290"/>
                          </a:cubicBezTo>
                          <a:cubicBezTo>
                            <a:pt x="4168" y="89290"/>
                            <a:pt x="4361" y="89158"/>
                            <a:pt x="4332" y="88891"/>
                          </a:cubicBezTo>
                          <a:cubicBezTo>
                            <a:pt x="3848" y="84415"/>
                            <a:pt x="11469" y="81418"/>
                            <a:pt x="13818" y="78348"/>
                          </a:cubicBezTo>
                          <a:cubicBezTo>
                            <a:pt x="16070" y="75402"/>
                            <a:pt x="16416" y="71090"/>
                            <a:pt x="14988" y="67711"/>
                          </a:cubicBezTo>
                          <a:cubicBezTo>
                            <a:pt x="11414" y="59258"/>
                            <a:pt x="0" y="52351"/>
                            <a:pt x="6638" y="42282"/>
                          </a:cubicBezTo>
                          <a:cubicBezTo>
                            <a:pt x="10437" y="36518"/>
                            <a:pt x="19502" y="32539"/>
                            <a:pt x="19383" y="24748"/>
                          </a:cubicBezTo>
                          <a:cubicBezTo>
                            <a:pt x="19326" y="21126"/>
                            <a:pt x="16596" y="18015"/>
                            <a:pt x="14464" y="15353"/>
                          </a:cubicBezTo>
                          <a:cubicBezTo>
                            <a:pt x="11565" y="11731"/>
                            <a:pt x="5343" y="5675"/>
                            <a:pt x="7437" y="504"/>
                          </a:cubicBezTo>
                          <a:cubicBezTo>
                            <a:pt x="7561" y="200"/>
                            <a:pt x="7313" y="1"/>
                            <a:pt x="7054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4" name="Google Shape;234;p43"/>
                    <p:cNvSpPr/>
                    <p:nvPr/>
                  </p:nvSpPr>
                  <p:spPr>
                    <a:xfrm>
                      <a:off x="6498224" y="4444283"/>
                      <a:ext cx="431354" cy="1279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78" h="91321" extrusionOk="0">
                          <a:moveTo>
                            <a:pt x="9592" y="1"/>
                          </a:moveTo>
                          <a:cubicBezTo>
                            <a:pt x="9383" y="1"/>
                            <a:pt x="9182" y="135"/>
                            <a:pt x="9198" y="404"/>
                          </a:cubicBezTo>
                          <a:cubicBezTo>
                            <a:pt x="9691" y="8805"/>
                            <a:pt x="17637" y="13501"/>
                            <a:pt x="22542" y="19402"/>
                          </a:cubicBezTo>
                          <a:cubicBezTo>
                            <a:pt x="30777" y="29308"/>
                            <a:pt x="19686" y="37918"/>
                            <a:pt x="13000" y="44540"/>
                          </a:cubicBezTo>
                          <a:cubicBezTo>
                            <a:pt x="10309" y="47205"/>
                            <a:pt x="7857" y="50984"/>
                            <a:pt x="8690" y="54962"/>
                          </a:cubicBezTo>
                          <a:cubicBezTo>
                            <a:pt x="9854" y="60522"/>
                            <a:pt x="15480" y="64254"/>
                            <a:pt x="15741" y="69911"/>
                          </a:cubicBezTo>
                          <a:cubicBezTo>
                            <a:pt x="15994" y="75395"/>
                            <a:pt x="11171" y="79929"/>
                            <a:pt x="6885" y="82453"/>
                          </a:cubicBezTo>
                          <a:cubicBezTo>
                            <a:pt x="3522" y="84432"/>
                            <a:pt x="979" y="86892"/>
                            <a:pt x="73" y="90799"/>
                          </a:cubicBezTo>
                          <a:cubicBezTo>
                            <a:pt x="1" y="91114"/>
                            <a:pt x="264" y="91320"/>
                            <a:pt x="511" y="91320"/>
                          </a:cubicBezTo>
                          <a:cubicBezTo>
                            <a:pt x="675" y="91320"/>
                            <a:pt x="832" y="91230"/>
                            <a:pt x="880" y="91021"/>
                          </a:cubicBezTo>
                          <a:cubicBezTo>
                            <a:pt x="2058" y="85937"/>
                            <a:pt x="6063" y="84128"/>
                            <a:pt x="10041" y="81516"/>
                          </a:cubicBezTo>
                          <a:cubicBezTo>
                            <a:pt x="13156" y="79470"/>
                            <a:pt x="15432" y="75449"/>
                            <a:pt x="16346" y="71933"/>
                          </a:cubicBezTo>
                          <a:cubicBezTo>
                            <a:pt x="17630" y="66998"/>
                            <a:pt x="13834" y="63461"/>
                            <a:pt x="11461" y="59639"/>
                          </a:cubicBezTo>
                          <a:cubicBezTo>
                            <a:pt x="7279" y="52905"/>
                            <a:pt x="10826" y="47709"/>
                            <a:pt x="15884" y="42921"/>
                          </a:cubicBezTo>
                          <a:cubicBezTo>
                            <a:pt x="21045" y="38035"/>
                            <a:pt x="29310" y="30738"/>
                            <a:pt x="25583" y="22708"/>
                          </a:cubicBezTo>
                          <a:cubicBezTo>
                            <a:pt x="21737" y="14422"/>
                            <a:pt x="10614" y="10291"/>
                            <a:pt x="10035" y="404"/>
                          </a:cubicBezTo>
                          <a:cubicBezTo>
                            <a:pt x="10019" y="136"/>
                            <a:pt x="9801" y="1"/>
                            <a:pt x="959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" name="Google Shape;235;p43"/>
                    <p:cNvSpPr/>
                    <p:nvPr/>
                  </p:nvSpPr>
                  <p:spPr>
                    <a:xfrm>
                      <a:off x="6357401" y="4409666"/>
                      <a:ext cx="247603" cy="1311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67" h="93572" extrusionOk="0">
                          <a:moveTo>
                            <a:pt x="4248" y="0"/>
                          </a:moveTo>
                          <a:cubicBezTo>
                            <a:pt x="4122" y="0"/>
                            <a:pt x="3999" y="62"/>
                            <a:pt x="3921" y="211"/>
                          </a:cubicBezTo>
                          <a:cubicBezTo>
                            <a:pt x="286" y="7154"/>
                            <a:pt x="6578" y="14010"/>
                            <a:pt x="10070" y="19550"/>
                          </a:cubicBezTo>
                          <a:cubicBezTo>
                            <a:pt x="13475" y="24953"/>
                            <a:pt x="13043" y="29765"/>
                            <a:pt x="9776" y="35086"/>
                          </a:cubicBezTo>
                          <a:cubicBezTo>
                            <a:pt x="7365" y="39014"/>
                            <a:pt x="6291" y="43588"/>
                            <a:pt x="6163" y="48153"/>
                          </a:cubicBezTo>
                          <a:cubicBezTo>
                            <a:pt x="5881" y="58238"/>
                            <a:pt x="13367" y="65046"/>
                            <a:pt x="15989" y="74244"/>
                          </a:cubicBezTo>
                          <a:cubicBezTo>
                            <a:pt x="17640" y="80026"/>
                            <a:pt x="13924" y="83407"/>
                            <a:pt x="10695" y="87474"/>
                          </a:cubicBezTo>
                          <a:cubicBezTo>
                            <a:pt x="9085" y="89503"/>
                            <a:pt x="8791" y="91581"/>
                            <a:pt x="10673" y="93450"/>
                          </a:cubicBezTo>
                          <a:cubicBezTo>
                            <a:pt x="10760" y="93536"/>
                            <a:pt x="10858" y="93572"/>
                            <a:pt x="10953" y="93572"/>
                          </a:cubicBezTo>
                          <a:cubicBezTo>
                            <a:pt x="11275" y="93572"/>
                            <a:pt x="11560" y="93153"/>
                            <a:pt x="11264" y="92859"/>
                          </a:cubicBezTo>
                          <a:cubicBezTo>
                            <a:pt x="7977" y="89600"/>
                            <a:pt x="14630" y="84655"/>
                            <a:pt x="16174" y="81798"/>
                          </a:cubicBezTo>
                          <a:cubicBezTo>
                            <a:pt x="17667" y="79039"/>
                            <a:pt x="17323" y="75871"/>
                            <a:pt x="16498" y="72981"/>
                          </a:cubicBezTo>
                          <a:cubicBezTo>
                            <a:pt x="15405" y="69148"/>
                            <a:pt x="13326" y="65804"/>
                            <a:pt x="11294" y="62409"/>
                          </a:cubicBezTo>
                          <a:cubicBezTo>
                            <a:pt x="8575" y="57870"/>
                            <a:pt x="7075" y="53487"/>
                            <a:pt x="6998" y="48153"/>
                          </a:cubicBezTo>
                          <a:cubicBezTo>
                            <a:pt x="6918" y="42727"/>
                            <a:pt x="9022" y="38030"/>
                            <a:pt x="11723" y="33473"/>
                          </a:cubicBezTo>
                          <a:cubicBezTo>
                            <a:pt x="13329" y="30763"/>
                            <a:pt x="13771" y="27722"/>
                            <a:pt x="13201" y="24659"/>
                          </a:cubicBezTo>
                          <a:cubicBezTo>
                            <a:pt x="11712" y="16651"/>
                            <a:pt x="0" y="9496"/>
                            <a:pt x="4642" y="629"/>
                          </a:cubicBezTo>
                          <a:cubicBezTo>
                            <a:pt x="4814" y="303"/>
                            <a:pt x="4526" y="0"/>
                            <a:pt x="4248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6" name="Google Shape;236;p43"/>
                  <p:cNvGrpSpPr/>
                  <p:nvPr/>
                </p:nvGrpSpPr>
                <p:grpSpPr>
                  <a:xfrm>
                    <a:off x="4413056" y="4599588"/>
                    <a:ext cx="4793089" cy="1426067"/>
                    <a:chOff x="4413056" y="4599588"/>
                    <a:chExt cx="4793089" cy="1426067"/>
                  </a:xfrm>
                </p:grpSpPr>
                <p:grpSp>
                  <p:nvGrpSpPr>
                    <p:cNvPr id="237" name="Google Shape;237;p43"/>
                    <p:cNvGrpSpPr/>
                    <p:nvPr/>
                  </p:nvGrpSpPr>
                  <p:grpSpPr>
                    <a:xfrm>
                      <a:off x="7867168" y="4679968"/>
                      <a:ext cx="513387" cy="622355"/>
                      <a:chOff x="7881143" y="4565018"/>
                      <a:chExt cx="513387" cy="622355"/>
                    </a:xfrm>
                  </p:grpSpPr>
                  <p:grpSp>
                    <p:nvGrpSpPr>
                      <p:cNvPr id="238" name="Google Shape;238;p43"/>
                      <p:cNvGrpSpPr/>
                      <p:nvPr/>
                    </p:nvGrpSpPr>
                    <p:grpSpPr>
                      <a:xfrm>
                        <a:off x="7881143" y="4565018"/>
                        <a:ext cx="513387" cy="622355"/>
                        <a:chOff x="7900693" y="4566205"/>
                        <a:chExt cx="513387" cy="622355"/>
                      </a:xfrm>
                    </p:grpSpPr>
                    <p:sp>
                      <p:nvSpPr>
                        <p:cNvPr id="239" name="Google Shape;239;p43"/>
                        <p:cNvSpPr/>
                        <p:nvPr/>
                      </p:nvSpPr>
                      <p:spPr>
                        <a:xfrm>
                          <a:off x="8148059" y="4781599"/>
                          <a:ext cx="266021" cy="4062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797" h="27176" extrusionOk="0">
                              <a:moveTo>
                                <a:pt x="7774" y="0"/>
                              </a:moveTo>
                              <a:cubicBezTo>
                                <a:pt x="2014" y="0"/>
                                <a:pt x="4767" y="10761"/>
                                <a:pt x="3922" y="13927"/>
                              </a:cubicBezTo>
                              <a:cubicBezTo>
                                <a:pt x="2808" y="19124"/>
                                <a:pt x="1" y="23240"/>
                                <a:pt x="3209" y="27175"/>
                              </a:cubicBezTo>
                              <a:cubicBezTo>
                                <a:pt x="3745" y="26911"/>
                                <a:pt x="4279" y="26644"/>
                                <a:pt x="4810" y="26370"/>
                              </a:cubicBezTo>
                              <a:cubicBezTo>
                                <a:pt x="4422" y="18575"/>
                                <a:pt x="17796" y="1666"/>
                                <a:pt x="8827" y="105"/>
                              </a:cubicBezTo>
                              <a:cubicBezTo>
                                <a:pt x="8448" y="34"/>
                                <a:pt x="8097" y="0"/>
                                <a:pt x="77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240" name="Google Shape;240;p43"/>
                        <p:cNvSpPr/>
                        <p:nvPr/>
                      </p:nvSpPr>
                      <p:spPr>
                        <a:xfrm>
                          <a:off x="8033397" y="4566205"/>
                          <a:ext cx="233256" cy="62112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05" h="41554" extrusionOk="0">
                              <a:moveTo>
                                <a:pt x="5657" y="1"/>
                              </a:moveTo>
                              <a:cubicBezTo>
                                <a:pt x="4025" y="1"/>
                                <a:pt x="2539" y="1018"/>
                                <a:pt x="2007" y="3148"/>
                              </a:cubicBezTo>
                              <a:cubicBezTo>
                                <a:pt x="1115" y="6046"/>
                                <a:pt x="4014" y="7605"/>
                                <a:pt x="4014" y="10504"/>
                              </a:cubicBezTo>
                              <a:cubicBezTo>
                                <a:pt x="4014" y="13848"/>
                                <a:pt x="1339" y="17637"/>
                                <a:pt x="892" y="20980"/>
                              </a:cubicBezTo>
                              <a:cubicBezTo>
                                <a:pt x="1" y="26108"/>
                                <a:pt x="3122" y="26999"/>
                                <a:pt x="6242" y="29897"/>
                              </a:cubicBezTo>
                              <a:cubicBezTo>
                                <a:pt x="8473" y="31904"/>
                                <a:pt x="8473" y="33241"/>
                                <a:pt x="8694" y="36139"/>
                              </a:cubicBezTo>
                              <a:cubicBezTo>
                                <a:pt x="8852" y="39135"/>
                                <a:pt x="9682" y="40126"/>
                                <a:pt x="10941" y="41553"/>
                              </a:cubicBezTo>
                              <a:cubicBezTo>
                                <a:pt x="11322" y="41365"/>
                                <a:pt x="11703" y="41180"/>
                                <a:pt x="12080" y="40987"/>
                              </a:cubicBezTo>
                              <a:cubicBezTo>
                                <a:pt x="12041" y="37644"/>
                                <a:pt x="13826" y="34111"/>
                                <a:pt x="12484" y="31235"/>
                              </a:cubicBezTo>
                              <a:cubicBezTo>
                                <a:pt x="10479" y="26108"/>
                                <a:pt x="1561" y="25217"/>
                                <a:pt x="4014" y="18306"/>
                              </a:cubicBezTo>
                              <a:cubicBezTo>
                                <a:pt x="5796" y="12956"/>
                                <a:pt x="15604" y="7606"/>
                                <a:pt x="8917" y="1363"/>
                              </a:cubicBezTo>
                              <a:cubicBezTo>
                                <a:pt x="7929" y="465"/>
                                <a:pt x="6759" y="1"/>
                                <a:pt x="565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241" name="Google Shape;241;p43"/>
                        <p:cNvSpPr/>
                        <p:nvPr/>
                      </p:nvSpPr>
                      <p:spPr>
                        <a:xfrm>
                          <a:off x="7900693" y="4750030"/>
                          <a:ext cx="306857" cy="43853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529" h="29338" extrusionOk="0">
                              <a:moveTo>
                                <a:pt x="3777" y="0"/>
                              </a:moveTo>
                              <a:cubicBezTo>
                                <a:pt x="2739" y="0"/>
                                <a:pt x="1949" y="2071"/>
                                <a:pt x="1522" y="3778"/>
                              </a:cubicBezTo>
                              <a:cubicBezTo>
                                <a:pt x="855" y="6453"/>
                                <a:pt x="185" y="8905"/>
                                <a:pt x="185" y="11804"/>
                              </a:cubicBezTo>
                              <a:cubicBezTo>
                                <a:pt x="1" y="21809"/>
                                <a:pt x="15357" y="22580"/>
                                <a:pt x="19655" y="29337"/>
                              </a:cubicBezTo>
                              <a:cubicBezTo>
                                <a:pt x="19947" y="29195"/>
                                <a:pt x="20238" y="29051"/>
                                <a:pt x="20529" y="28903"/>
                              </a:cubicBezTo>
                              <a:cubicBezTo>
                                <a:pt x="19845" y="27333"/>
                                <a:pt x="18872" y="25710"/>
                                <a:pt x="18019" y="24286"/>
                              </a:cubicBezTo>
                              <a:cubicBezTo>
                                <a:pt x="16681" y="21835"/>
                                <a:pt x="12446" y="19828"/>
                                <a:pt x="10217" y="18045"/>
                              </a:cubicBezTo>
                              <a:cubicBezTo>
                                <a:pt x="7320" y="16039"/>
                                <a:pt x="5314" y="13810"/>
                                <a:pt x="5089" y="10243"/>
                              </a:cubicBezTo>
                              <a:cubicBezTo>
                                <a:pt x="4867" y="7790"/>
                                <a:pt x="6650" y="4670"/>
                                <a:pt x="5758" y="2440"/>
                              </a:cubicBezTo>
                              <a:cubicBezTo>
                                <a:pt x="5032" y="666"/>
                                <a:pt x="4365" y="0"/>
                                <a:pt x="377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</p:grpSp>
                  <p:sp>
                    <p:nvSpPr>
                      <p:cNvPr id="242" name="Google Shape;242;p43"/>
                      <p:cNvSpPr/>
                      <p:nvPr/>
                    </p:nvSpPr>
                    <p:spPr>
                      <a:xfrm>
                        <a:off x="8013847" y="4565018"/>
                        <a:ext cx="233256" cy="6211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605" h="41554" extrusionOk="0">
                            <a:moveTo>
                              <a:pt x="5657" y="1"/>
                            </a:moveTo>
                            <a:cubicBezTo>
                              <a:pt x="4025" y="1"/>
                              <a:pt x="2539" y="1018"/>
                              <a:pt x="2007" y="3148"/>
                            </a:cubicBezTo>
                            <a:cubicBezTo>
                              <a:pt x="1115" y="6046"/>
                              <a:pt x="4014" y="7605"/>
                              <a:pt x="4014" y="10504"/>
                            </a:cubicBezTo>
                            <a:cubicBezTo>
                              <a:pt x="4014" y="13848"/>
                              <a:pt x="1339" y="17637"/>
                              <a:pt x="892" y="20980"/>
                            </a:cubicBezTo>
                            <a:cubicBezTo>
                              <a:pt x="1" y="26108"/>
                              <a:pt x="3122" y="26999"/>
                              <a:pt x="6242" y="29897"/>
                            </a:cubicBezTo>
                            <a:cubicBezTo>
                              <a:pt x="8473" y="31904"/>
                              <a:pt x="8473" y="33241"/>
                              <a:pt x="8694" y="36139"/>
                            </a:cubicBezTo>
                            <a:cubicBezTo>
                              <a:pt x="8852" y="39135"/>
                              <a:pt x="9682" y="40126"/>
                              <a:pt x="10941" y="41553"/>
                            </a:cubicBezTo>
                            <a:cubicBezTo>
                              <a:pt x="11322" y="41365"/>
                              <a:pt x="11703" y="41180"/>
                              <a:pt x="12080" y="40987"/>
                            </a:cubicBezTo>
                            <a:cubicBezTo>
                              <a:pt x="12041" y="37644"/>
                              <a:pt x="13826" y="34111"/>
                              <a:pt x="12484" y="31235"/>
                            </a:cubicBezTo>
                            <a:cubicBezTo>
                              <a:pt x="10479" y="26108"/>
                              <a:pt x="1561" y="25217"/>
                              <a:pt x="4014" y="18306"/>
                            </a:cubicBezTo>
                            <a:cubicBezTo>
                              <a:pt x="5796" y="12956"/>
                              <a:pt x="15604" y="7606"/>
                              <a:pt x="8917" y="1363"/>
                            </a:cubicBezTo>
                            <a:cubicBezTo>
                              <a:pt x="7929" y="465"/>
                              <a:pt x="6759" y="1"/>
                              <a:pt x="5657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243" name="Google Shape;243;p43"/>
                    <p:cNvGrpSpPr/>
                    <p:nvPr/>
                  </p:nvGrpSpPr>
                  <p:grpSpPr>
                    <a:xfrm>
                      <a:off x="4413056" y="4599588"/>
                      <a:ext cx="513390" cy="643077"/>
                      <a:chOff x="4413056" y="4599588"/>
                      <a:chExt cx="513390" cy="643077"/>
                    </a:xfrm>
                  </p:grpSpPr>
                  <p:sp>
                    <p:nvSpPr>
                      <p:cNvPr id="244" name="Google Shape;244;p43"/>
                      <p:cNvSpPr/>
                      <p:nvPr/>
                    </p:nvSpPr>
                    <p:spPr>
                      <a:xfrm>
                        <a:off x="4803027" y="4661078"/>
                        <a:ext cx="123419" cy="5815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81" h="35724" extrusionOk="0">
                            <a:moveTo>
                              <a:pt x="2583" y="1"/>
                            </a:moveTo>
                            <a:cubicBezTo>
                              <a:pt x="2472" y="1"/>
                              <a:pt x="2355" y="5"/>
                              <a:pt x="2231" y="14"/>
                            </a:cubicBezTo>
                            <a:cubicBezTo>
                              <a:pt x="5575" y="1574"/>
                              <a:pt x="1785" y="2689"/>
                              <a:pt x="1338" y="4473"/>
                            </a:cubicBezTo>
                            <a:cubicBezTo>
                              <a:pt x="892" y="7594"/>
                              <a:pt x="4238" y="7148"/>
                              <a:pt x="4238" y="9823"/>
                            </a:cubicBezTo>
                            <a:cubicBezTo>
                              <a:pt x="4238" y="12051"/>
                              <a:pt x="2008" y="12498"/>
                              <a:pt x="2453" y="14948"/>
                            </a:cubicBezTo>
                            <a:cubicBezTo>
                              <a:pt x="2676" y="16064"/>
                              <a:pt x="4459" y="16064"/>
                              <a:pt x="4238" y="17624"/>
                            </a:cubicBezTo>
                            <a:cubicBezTo>
                              <a:pt x="4013" y="18961"/>
                              <a:pt x="1785" y="18961"/>
                              <a:pt x="1338" y="20076"/>
                            </a:cubicBezTo>
                            <a:cubicBezTo>
                              <a:pt x="224" y="22527"/>
                              <a:pt x="2453" y="22751"/>
                              <a:pt x="2008" y="25203"/>
                            </a:cubicBezTo>
                            <a:cubicBezTo>
                              <a:pt x="1785" y="27433"/>
                              <a:pt x="1" y="26541"/>
                              <a:pt x="447" y="29661"/>
                            </a:cubicBezTo>
                            <a:cubicBezTo>
                              <a:pt x="670" y="30329"/>
                              <a:pt x="1785" y="30776"/>
                              <a:pt x="1785" y="31891"/>
                            </a:cubicBezTo>
                            <a:cubicBezTo>
                              <a:pt x="1785" y="32782"/>
                              <a:pt x="447" y="33005"/>
                              <a:pt x="447" y="33674"/>
                            </a:cubicBezTo>
                            <a:cubicBezTo>
                              <a:pt x="383" y="34448"/>
                              <a:pt x="321" y="35106"/>
                              <a:pt x="348" y="35666"/>
                            </a:cubicBezTo>
                            <a:cubicBezTo>
                              <a:pt x="698" y="35687"/>
                              <a:pt x="1048" y="35707"/>
                              <a:pt x="1399" y="35723"/>
                            </a:cubicBezTo>
                            <a:cubicBezTo>
                              <a:pt x="1745" y="34897"/>
                              <a:pt x="3196" y="35050"/>
                              <a:pt x="3568" y="34120"/>
                            </a:cubicBezTo>
                            <a:cubicBezTo>
                              <a:pt x="3790" y="32783"/>
                              <a:pt x="3568" y="32336"/>
                              <a:pt x="3568" y="31221"/>
                            </a:cubicBezTo>
                            <a:cubicBezTo>
                              <a:pt x="3568" y="30331"/>
                              <a:pt x="2898" y="29439"/>
                              <a:pt x="3123" y="28324"/>
                            </a:cubicBezTo>
                            <a:cubicBezTo>
                              <a:pt x="3345" y="27209"/>
                              <a:pt x="5128" y="26762"/>
                              <a:pt x="5352" y="25426"/>
                            </a:cubicBezTo>
                            <a:cubicBezTo>
                              <a:pt x="5575" y="24312"/>
                              <a:pt x="4014" y="23641"/>
                              <a:pt x="4237" y="22751"/>
                            </a:cubicBezTo>
                            <a:cubicBezTo>
                              <a:pt x="4460" y="21638"/>
                              <a:pt x="5128" y="21413"/>
                              <a:pt x="5352" y="20298"/>
                            </a:cubicBezTo>
                            <a:cubicBezTo>
                              <a:pt x="6020" y="18294"/>
                              <a:pt x="6244" y="18069"/>
                              <a:pt x="6244" y="16064"/>
                            </a:cubicBezTo>
                            <a:cubicBezTo>
                              <a:pt x="6244" y="15173"/>
                              <a:pt x="5799" y="14281"/>
                              <a:pt x="5799" y="13166"/>
                            </a:cubicBezTo>
                            <a:cubicBezTo>
                              <a:pt x="6019" y="11829"/>
                              <a:pt x="7581" y="11159"/>
                              <a:pt x="7357" y="9822"/>
                            </a:cubicBezTo>
                            <a:cubicBezTo>
                              <a:pt x="7133" y="8037"/>
                              <a:pt x="5128" y="6255"/>
                              <a:pt x="4683" y="4249"/>
                            </a:cubicBezTo>
                            <a:cubicBezTo>
                              <a:pt x="4255" y="2537"/>
                              <a:pt x="5266" y="1"/>
                              <a:pt x="258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45" name="Google Shape;245;p43"/>
                      <p:cNvSpPr/>
                      <p:nvPr/>
                    </p:nvSpPr>
                    <p:spPr>
                      <a:xfrm>
                        <a:off x="4413056" y="4740296"/>
                        <a:ext cx="223655" cy="4814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738" h="29576" extrusionOk="0">
                            <a:moveTo>
                              <a:pt x="1301" y="0"/>
                            </a:moveTo>
                            <a:cubicBezTo>
                              <a:pt x="948" y="0"/>
                              <a:pt x="523" y="114"/>
                              <a:pt x="1" y="378"/>
                            </a:cubicBezTo>
                            <a:cubicBezTo>
                              <a:pt x="3688" y="524"/>
                              <a:pt x="622" y="3017"/>
                              <a:pt x="901" y="4834"/>
                            </a:cubicBezTo>
                            <a:cubicBezTo>
                              <a:pt x="1695" y="7885"/>
                              <a:pt x="4607" y="6183"/>
                              <a:pt x="5639" y="8649"/>
                            </a:cubicBezTo>
                            <a:cubicBezTo>
                              <a:pt x="6501" y="10706"/>
                              <a:pt x="4617" y="11979"/>
                              <a:pt x="5975" y="14069"/>
                            </a:cubicBezTo>
                            <a:cubicBezTo>
                              <a:pt x="6611" y="15011"/>
                              <a:pt x="8255" y="14321"/>
                              <a:pt x="8653" y="15846"/>
                            </a:cubicBezTo>
                            <a:cubicBezTo>
                              <a:pt x="8964" y="17166"/>
                              <a:pt x="6908" y="18027"/>
                              <a:pt x="6926" y="19228"/>
                            </a:cubicBezTo>
                            <a:cubicBezTo>
                              <a:pt x="6845" y="21921"/>
                              <a:pt x="8988" y="21265"/>
                              <a:pt x="9524" y="23699"/>
                            </a:cubicBezTo>
                            <a:cubicBezTo>
                              <a:pt x="10179" y="25840"/>
                              <a:pt x="8191" y="25709"/>
                              <a:pt x="9808" y="28414"/>
                            </a:cubicBezTo>
                            <a:cubicBezTo>
                              <a:pt x="10055" y="28700"/>
                              <a:pt x="10514" y="28828"/>
                              <a:pt x="10954" y="29042"/>
                            </a:cubicBezTo>
                            <a:cubicBezTo>
                              <a:pt x="11877" y="29233"/>
                              <a:pt x="12804" y="29412"/>
                              <a:pt x="13737" y="29575"/>
                            </a:cubicBezTo>
                            <a:cubicBezTo>
                              <a:pt x="13596" y="29304"/>
                              <a:pt x="13444" y="29023"/>
                              <a:pt x="13289" y="28648"/>
                            </a:cubicBezTo>
                            <a:cubicBezTo>
                              <a:pt x="12947" y="27825"/>
                              <a:pt x="11985" y="27260"/>
                              <a:pt x="11760" y="26145"/>
                            </a:cubicBezTo>
                            <a:cubicBezTo>
                              <a:pt x="11535" y="25030"/>
                              <a:pt x="13008" y="23931"/>
                              <a:pt x="12697" y="22612"/>
                            </a:cubicBezTo>
                            <a:cubicBezTo>
                              <a:pt x="12472" y="21497"/>
                              <a:pt x="10775" y="21483"/>
                              <a:pt x="10635" y="20574"/>
                            </a:cubicBezTo>
                            <a:cubicBezTo>
                              <a:pt x="10410" y="19459"/>
                              <a:pt x="10941" y="18996"/>
                              <a:pt x="10716" y="17883"/>
                            </a:cubicBezTo>
                            <a:cubicBezTo>
                              <a:pt x="10557" y="15774"/>
                              <a:pt x="10676" y="15483"/>
                              <a:pt x="9902" y="13632"/>
                            </a:cubicBezTo>
                            <a:cubicBezTo>
                              <a:pt x="9558" y="12809"/>
                              <a:pt x="8802" y="12160"/>
                              <a:pt x="8371" y="11131"/>
                            </a:cubicBezTo>
                            <a:cubicBezTo>
                              <a:pt x="8060" y="9811"/>
                              <a:pt x="9241" y="8592"/>
                              <a:pt x="8519" y="7444"/>
                            </a:cubicBezTo>
                            <a:cubicBezTo>
                              <a:pt x="7625" y="5884"/>
                              <a:pt x="5085" y="5016"/>
                              <a:pt x="3899" y="3337"/>
                            </a:cubicBezTo>
                            <a:cubicBezTo>
                              <a:pt x="3006" y="2139"/>
                              <a:pt x="2834" y="0"/>
                              <a:pt x="1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46" name="Google Shape;246;p43"/>
                      <p:cNvSpPr/>
                      <p:nvPr/>
                    </p:nvSpPr>
                    <p:spPr>
                      <a:xfrm>
                        <a:off x="4683255" y="4599588"/>
                        <a:ext cx="163354" cy="64156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34" h="39408" extrusionOk="0">
                            <a:moveTo>
                              <a:pt x="4236" y="0"/>
                            </a:moveTo>
                            <a:cubicBezTo>
                              <a:pt x="8248" y="3567"/>
                              <a:pt x="1" y="5797"/>
                              <a:pt x="892" y="9809"/>
                            </a:cubicBezTo>
                            <a:cubicBezTo>
                              <a:pt x="1115" y="11592"/>
                              <a:pt x="2898" y="12707"/>
                              <a:pt x="3122" y="14266"/>
                            </a:cubicBezTo>
                            <a:cubicBezTo>
                              <a:pt x="3567" y="16719"/>
                              <a:pt x="1784" y="18503"/>
                              <a:pt x="1784" y="20731"/>
                            </a:cubicBezTo>
                            <a:cubicBezTo>
                              <a:pt x="2007" y="22959"/>
                              <a:pt x="3789" y="23184"/>
                              <a:pt x="4236" y="25414"/>
                            </a:cubicBezTo>
                            <a:cubicBezTo>
                              <a:pt x="4459" y="27418"/>
                              <a:pt x="2231" y="28758"/>
                              <a:pt x="2453" y="30986"/>
                            </a:cubicBezTo>
                            <a:cubicBezTo>
                              <a:pt x="2676" y="32992"/>
                              <a:pt x="4905" y="34553"/>
                              <a:pt x="5574" y="36560"/>
                            </a:cubicBezTo>
                            <a:cubicBezTo>
                              <a:pt x="6092" y="37906"/>
                              <a:pt x="5987" y="38721"/>
                              <a:pt x="6148" y="39345"/>
                            </a:cubicBezTo>
                            <a:cubicBezTo>
                              <a:pt x="6477" y="39369"/>
                              <a:pt x="6810" y="39386"/>
                              <a:pt x="7141" y="39407"/>
                            </a:cubicBezTo>
                            <a:cubicBezTo>
                              <a:pt x="6693" y="38121"/>
                              <a:pt x="8196" y="36643"/>
                              <a:pt x="8026" y="34777"/>
                            </a:cubicBezTo>
                            <a:cubicBezTo>
                              <a:pt x="7803" y="32102"/>
                              <a:pt x="6020" y="31655"/>
                              <a:pt x="6466" y="28758"/>
                            </a:cubicBezTo>
                            <a:cubicBezTo>
                              <a:pt x="6688" y="27643"/>
                              <a:pt x="8026" y="26751"/>
                              <a:pt x="7803" y="25414"/>
                            </a:cubicBezTo>
                            <a:cubicBezTo>
                              <a:pt x="7581" y="24299"/>
                              <a:pt x="6243" y="23853"/>
                              <a:pt x="5796" y="22516"/>
                            </a:cubicBezTo>
                            <a:cubicBezTo>
                              <a:pt x="4681" y="19841"/>
                              <a:pt x="6466" y="19171"/>
                              <a:pt x="7133" y="16496"/>
                            </a:cubicBezTo>
                            <a:cubicBezTo>
                              <a:pt x="7579" y="13599"/>
                              <a:pt x="5796" y="13152"/>
                              <a:pt x="5129" y="10701"/>
                            </a:cubicBezTo>
                            <a:cubicBezTo>
                              <a:pt x="3344" y="6019"/>
                              <a:pt x="10033" y="2899"/>
                              <a:pt x="423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47" name="Google Shape;247;p43"/>
                      <p:cNvSpPr/>
                      <p:nvPr/>
                    </p:nvSpPr>
                    <p:spPr>
                      <a:xfrm>
                        <a:off x="4512706" y="4697610"/>
                        <a:ext cx="215010" cy="5365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207" h="32958" extrusionOk="0">
                            <a:moveTo>
                              <a:pt x="7357" y="1"/>
                            </a:moveTo>
                            <a:cubicBezTo>
                              <a:pt x="0" y="225"/>
                              <a:pt x="7134" y="6243"/>
                              <a:pt x="7357" y="9140"/>
                            </a:cubicBezTo>
                            <a:cubicBezTo>
                              <a:pt x="7357" y="10032"/>
                              <a:pt x="6242" y="10925"/>
                              <a:pt x="6466" y="11816"/>
                            </a:cubicBezTo>
                            <a:cubicBezTo>
                              <a:pt x="6689" y="12930"/>
                              <a:pt x="8471" y="13375"/>
                              <a:pt x="8471" y="14268"/>
                            </a:cubicBezTo>
                            <a:cubicBezTo>
                              <a:pt x="8471" y="16497"/>
                              <a:pt x="6243" y="17388"/>
                              <a:pt x="6466" y="19840"/>
                            </a:cubicBezTo>
                            <a:cubicBezTo>
                              <a:pt x="6466" y="20509"/>
                              <a:pt x="8026" y="20731"/>
                              <a:pt x="8249" y="21623"/>
                            </a:cubicBezTo>
                            <a:cubicBezTo>
                              <a:pt x="8249" y="22961"/>
                              <a:pt x="6689" y="23629"/>
                              <a:pt x="6689" y="24743"/>
                            </a:cubicBezTo>
                            <a:cubicBezTo>
                              <a:pt x="6912" y="27196"/>
                              <a:pt x="8695" y="28088"/>
                              <a:pt x="9364" y="30318"/>
                            </a:cubicBezTo>
                            <a:cubicBezTo>
                              <a:pt x="9546" y="31143"/>
                              <a:pt x="9241" y="31818"/>
                              <a:pt x="9049" y="32435"/>
                            </a:cubicBezTo>
                            <a:cubicBezTo>
                              <a:pt x="10307" y="32635"/>
                              <a:pt x="11575" y="32809"/>
                              <a:pt x="12850" y="32957"/>
                            </a:cubicBezTo>
                            <a:cubicBezTo>
                              <a:pt x="12581" y="32022"/>
                              <a:pt x="13207" y="30636"/>
                              <a:pt x="12707" y="28754"/>
                            </a:cubicBezTo>
                            <a:cubicBezTo>
                              <a:pt x="12262" y="26749"/>
                              <a:pt x="10477" y="26526"/>
                              <a:pt x="10477" y="24298"/>
                            </a:cubicBezTo>
                            <a:cubicBezTo>
                              <a:pt x="10700" y="23406"/>
                              <a:pt x="12037" y="22513"/>
                              <a:pt x="12037" y="21176"/>
                            </a:cubicBezTo>
                            <a:cubicBezTo>
                              <a:pt x="12037" y="19840"/>
                              <a:pt x="10700" y="19616"/>
                              <a:pt x="10700" y="18503"/>
                            </a:cubicBezTo>
                            <a:cubicBezTo>
                              <a:pt x="10700" y="16496"/>
                              <a:pt x="11369" y="14936"/>
                              <a:pt x="11369" y="12930"/>
                            </a:cubicBezTo>
                            <a:cubicBezTo>
                              <a:pt x="11147" y="12262"/>
                              <a:pt x="10255" y="11147"/>
                              <a:pt x="10032" y="10255"/>
                            </a:cubicBezTo>
                            <a:cubicBezTo>
                              <a:pt x="10032" y="9586"/>
                              <a:pt x="11592" y="8694"/>
                              <a:pt x="11369" y="7580"/>
                            </a:cubicBezTo>
                            <a:cubicBezTo>
                              <a:pt x="11147" y="5796"/>
                              <a:pt x="2229" y="2230"/>
                              <a:pt x="735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248" name="Google Shape;248;p43"/>
                    <p:cNvGrpSpPr/>
                    <p:nvPr/>
                  </p:nvGrpSpPr>
                  <p:grpSpPr>
                    <a:xfrm>
                      <a:off x="8536393" y="5277422"/>
                      <a:ext cx="669752" cy="748233"/>
                      <a:chOff x="8523243" y="4655672"/>
                      <a:chExt cx="669752" cy="748233"/>
                    </a:xfrm>
                  </p:grpSpPr>
                  <p:sp>
                    <p:nvSpPr>
                      <p:cNvPr id="249" name="Google Shape;249;p43"/>
                      <p:cNvSpPr/>
                      <p:nvPr/>
                    </p:nvSpPr>
                    <p:spPr>
                      <a:xfrm>
                        <a:off x="8735509" y="4678616"/>
                        <a:ext cx="372873" cy="6705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41" h="42876" extrusionOk="0">
                            <a:moveTo>
                              <a:pt x="510" y="1"/>
                            </a:moveTo>
                            <a:cubicBezTo>
                              <a:pt x="264" y="1"/>
                              <a:pt x="0" y="207"/>
                              <a:pt x="70" y="524"/>
                            </a:cubicBezTo>
                            <a:cubicBezTo>
                              <a:pt x="1352" y="6342"/>
                              <a:pt x="6408" y="5652"/>
                              <a:pt x="10726" y="8083"/>
                            </a:cubicBezTo>
                            <a:cubicBezTo>
                              <a:pt x="14614" y="10269"/>
                              <a:pt x="13519" y="14560"/>
                              <a:pt x="12573" y="17982"/>
                            </a:cubicBezTo>
                            <a:cubicBezTo>
                              <a:pt x="11949" y="20234"/>
                              <a:pt x="12595" y="21988"/>
                              <a:pt x="14226" y="23583"/>
                            </a:cubicBezTo>
                            <a:cubicBezTo>
                              <a:pt x="16266" y="25581"/>
                              <a:pt x="19239" y="26375"/>
                              <a:pt x="21337" y="28322"/>
                            </a:cubicBezTo>
                            <a:cubicBezTo>
                              <a:pt x="23490" y="30323"/>
                              <a:pt x="22914" y="34392"/>
                              <a:pt x="22695" y="36990"/>
                            </a:cubicBezTo>
                            <a:cubicBezTo>
                              <a:pt x="22530" y="38941"/>
                              <a:pt x="22539" y="41115"/>
                              <a:pt x="23111" y="42875"/>
                            </a:cubicBezTo>
                            <a:cubicBezTo>
                              <a:pt x="23320" y="42622"/>
                              <a:pt x="23523" y="42365"/>
                              <a:pt x="23729" y="42112"/>
                            </a:cubicBezTo>
                            <a:cubicBezTo>
                              <a:pt x="22839" y="38721"/>
                              <a:pt x="23841" y="33630"/>
                              <a:pt x="23478" y="30950"/>
                            </a:cubicBezTo>
                            <a:cubicBezTo>
                              <a:pt x="22853" y="26301"/>
                              <a:pt x="17092" y="25219"/>
                              <a:pt x="14216" y="22403"/>
                            </a:cubicBezTo>
                            <a:cubicBezTo>
                              <a:pt x="11853" y="20089"/>
                              <a:pt x="14097" y="16997"/>
                              <a:pt x="14372" y="14400"/>
                            </a:cubicBezTo>
                            <a:cubicBezTo>
                              <a:pt x="14586" y="12391"/>
                              <a:pt x="14146" y="10173"/>
                              <a:pt x="12691" y="8658"/>
                            </a:cubicBezTo>
                            <a:cubicBezTo>
                              <a:pt x="8971" y="4792"/>
                              <a:pt x="2262" y="6589"/>
                              <a:pt x="876" y="301"/>
                            </a:cubicBezTo>
                            <a:cubicBezTo>
                              <a:pt x="829" y="92"/>
                              <a:pt x="673" y="1"/>
                              <a:pt x="5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0" name="Google Shape;250;p43"/>
                      <p:cNvSpPr/>
                      <p:nvPr/>
                    </p:nvSpPr>
                    <p:spPr>
                      <a:xfrm>
                        <a:off x="8984279" y="4694319"/>
                        <a:ext cx="200599" cy="5833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26" h="37298" extrusionOk="0">
                            <a:moveTo>
                              <a:pt x="647" y="0"/>
                            </a:moveTo>
                            <a:cubicBezTo>
                              <a:pt x="178" y="0"/>
                              <a:pt x="0" y="730"/>
                              <a:pt x="503" y="814"/>
                            </a:cubicBezTo>
                            <a:cubicBezTo>
                              <a:pt x="4043" y="1407"/>
                              <a:pt x="6246" y="4026"/>
                              <a:pt x="7353" y="7295"/>
                            </a:cubicBezTo>
                            <a:cubicBezTo>
                              <a:pt x="8216" y="9844"/>
                              <a:pt x="6490" y="12593"/>
                              <a:pt x="6901" y="15234"/>
                            </a:cubicBezTo>
                            <a:cubicBezTo>
                              <a:pt x="7128" y="16699"/>
                              <a:pt x="8150" y="17945"/>
                              <a:pt x="9055" y="19055"/>
                            </a:cubicBezTo>
                            <a:cubicBezTo>
                              <a:pt x="11469" y="22014"/>
                              <a:pt x="12615" y="24871"/>
                              <a:pt x="11008" y="28550"/>
                            </a:cubicBezTo>
                            <a:cubicBezTo>
                              <a:pt x="9826" y="31256"/>
                              <a:pt x="8889" y="33554"/>
                              <a:pt x="10248" y="36380"/>
                            </a:cubicBezTo>
                            <a:cubicBezTo>
                              <a:pt x="10401" y="36700"/>
                              <a:pt x="10568" y="37006"/>
                              <a:pt x="10744" y="37297"/>
                            </a:cubicBezTo>
                            <a:cubicBezTo>
                              <a:pt x="10942" y="37024"/>
                              <a:pt x="11145" y="36753"/>
                              <a:pt x="11340" y="36476"/>
                            </a:cubicBezTo>
                            <a:cubicBezTo>
                              <a:pt x="10537" y="35115"/>
                              <a:pt x="10131" y="33687"/>
                              <a:pt x="10573" y="31799"/>
                            </a:cubicBezTo>
                            <a:cubicBezTo>
                              <a:pt x="11142" y="29376"/>
                              <a:pt x="12633" y="27569"/>
                              <a:pt x="12746" y="25011"/>
                            </a:cubicBezTo>
                            <a:cubicBezTo>
                              <a:pt x="12826" y="23178"/>
                              <a:pt x="11816" y="21102"/>
                              <a:pt x="10690" y="19721"/>
                            </a:cubicBezTo>
                            <a:cubicBezTo>
                              <a:pt x="9845" y="18685"/>
                              <a:pt x="8974" y="17688"/>
                              <a:pt x="8277" y="16541"/>
                            </a:cubicBezTo>
                            <a:cubicBezTo>
                              <a:pt x="6890" y="14264"/>
                              <a:pt x="8083" y="11602"/>
                              <a:pt x="8408" y="9215"/>
                            </a:cubicBezTo>
                            <a:cubicBezTo>
                              <a:pt x="8991" y="4926"/>
                              <a:pt x="4624" y="660"/>
                              <a:pt x="727" y="7"/>
                            </a:cubicBezTo>
                            <a:cubicBezTo>
                              <a:pt x="699" y="2"/>
                              <a:pt x="673" y="0"/>
                              <a:pt x="6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1" name="Google Shape;251;p43"/>
                      <p:cNvSpPr/>
                      <p:nvPr/>
                    </p:nvSpPr>
                    <p:spPr>
                      <a:xfrm>
                        <a:off x="8538868" y="4892962"/>
                        <a:ext cx="519780" cy="5109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34" h="32669" extrusionOk="0">
                            <a:moveTo>
                              <a:pt x="943" y="0"/>
                            </a:moveTo>
                            <a:cubicBezTo>
                              <a:pt x="783" y="0"/>
                              <a:pt x="636" y="92"/>
                              <a:pt x="605" y="303"/>
                            </a:cubicBezTo>
                            <a:cubicBezTo>
                              <a:pt x="1" y="4420"/>
                              <a:pt x="3337" y="5071"/>
                              <a:pt x="6747" y="5263"/>
                            </a:cubicBezTo>
                            <a:cubicBezTo>
                              <a:pt x="9706" y="5429"/>
                              <a:pt x="12395" y="5318"/>
                              <a:pt x="14701" y="7456"/>
                            </a:cubicBezTo>
                            <a:cubicBezTo>
                              <a:pt x="17003" y="9594"/>
                              <a:pt x="16577" y="13318"/>
                              <a:pt x="17522" y="16069"/>
                            </a:cubicBezTo>
                            <a:cubicBezTo>
                              <a:pt x="18119" y="17812"/>
                              <a:pt x="19664" y="19209"/>
                              <a:pt x="21361" y="19856"/>
                            </a:cubicBezTo>
                            <a:cubicBezTo>
                              <a:pt x="23053" y="20501"/>
                              <a:pt x="24672" y="20890"/>
                              <a:pt x="26450" y="21214"/>
                            </a:cubicBezTo>
                            <a:cubicBezTo>
                              <a:pt x="30503" y="21952"/>
                              <a:pt x="31028" y="25223"/>
                              <a:pt x="31216" y="28772"/>
                            </a:cubicBezTo>
                            <a:cubicBezTo>
                              <a:pt x="31312" y="30591"/>
                              <a:pt x="31833" y="31825"/>
                              <a:pt x="32630" y="32669"/>
                            </a:cubicBezTo>
                            <a:cubicBezTo>
                              <a:pt x="32832" y="32449"/>
                              <a:pt x="33032" y="32226"/>
                              <a:pt x="33234" y="32003"/>
                            </a:cubicBezTo>
                            <a:cubicBezTo>
                              <a:pt x="31191" y="29413"/>
                              <a:pt x="32550" y="25264"/>
                              <a:pt x="30549" y="22467"/>
                            </a:cubicBezTo>
                            <a:cubicBezTo>
                              <a:pt x="29312" y="20739"/>
                              <a:pt x="26935" y="20444"/>
                              <a:pt x="25023" y="20114"/>
                            </a:cubicBezTo>
                            <a:cubicBezTo>
                              <a:pt x="21359" y="19479"/>
                              <a:pt x="18604" y="17720"/>
                              <a:pt x="17824" y="13989"/>
                            </a:cubicBezTo>
                            <a:cubicBezTo>
                              <a:pt x="17125" y="10645"/>
                              <a:pt x="16756" y="6568"/>
                              <a:pt x="12942" y="5214"/>
                            </a:cubicBezTo>
                            <a:cubicBezTo>
                              <a:pt x="9643" y="4044"/>
                              <a:pt x="619" y="5925"/>
                              <a:pt x="1412" y="527"/>
                            </a:cubicBezTo>
                            <a:cubicBezTo>
                              <a:pt x="1458" y="209"/>
                              <a:pt x="1185" y="0"/>
                              <a:pt x="94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2" name="Google Shape;252;p43"/>
                      <p:cNvSpPr/>
                      <p:nvPr/>
                    </p:nvSpPr>
                    <p:spPr>
                      <a:xfrm>
                        <a:off x="8767290" y="4701091"/>
                        <a:ext cx="26588" cy="554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00" h="3545" extrusionOk="0">
                            <a:moveTo>
                              <a:pt x="1046" y="0"/>
                            </a:moveTo>
                            <a:cubicBezTo>
                              <a:pt x="894" y="0"/>
                              <a:pt x="698" y="157"/>
                              <a:pt x="446" y="534"/>
                            </a:cubicBezTo>
                            <a:cubicBezTo>
                              <a:pt x="1" y="1202"/>
                              <a:pt x="892" y="3096"/>
                              <a:pt x="1338" y="3432"/>
                            </a:cubicBezTo>
                            <a:lnTo>
                              <a:pt x="1338" y="3545"/>
                            </a:lnTo>
                            <a:cubicBezTo>
                              <a:pt x="1519" y="2910"/>
                              <a:pt x="1700" y="0"/>
                              <a:pt x="104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3" name="Google Shape;253;p43"/>
                      <p:cNvSpPr/>
                      <p:nvPr/>
                    </p:nvSpPr>
                    <p:spPr>
                      <a:xfrm>
                        <a:off x="8708030" y="4693662"/>
                        <a:ext cx="48812" cy="319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1" h="2044" extrusionOk="0">
                            <a:moveTo>
                              <a:pt x="147" y="0"/>
                            </a:moveTo>
                            <a:cubicBezTo>
                              <a:pt x="98" y="0"/>
                              <a:pt x="49" y="2"/>
                              <a:pt x="0" y="7"/>
                            </a:cubicBezTo>
                            <a:cubicBezTo>
                              <a:pt x="0" y="1116"/>
                              <a:pt x="1646" y="2044"/>
                              <a:pt x="2702" y="2044"/>
                            </a:cubicBezTo>
                            <a:cubicBezTo>
                              <a:pt x="2811" y="2044"/>
                              <a:pt x="2915" y="2034"/>
                              <a:pt x="3010" y="2013"/>
                            </a:cubicBezTo>
                            <a:lnTo>
                              <a:pt x="3120" y="2013"/>
                            </a:lnTo>
                            <a:cubicBezTo>
                              <a:pt x="2479" y="1263"/>
                              <a:pt x="1322" y="0"/>
                              <a:pt x="1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4" name="Google Shape;254;p43"/>
                      <p:cNvSpPr/>
                      <p:nvPr/>
                    </p:nvSpPr>
                    <p:spPr>
                      <a:xfrm>
                        <a:off x="8773624" y="4768264"/>
                        <a:ext cx="54677" cy="140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496" h="896" extrusionOk="0">
                            <a:moveTo>
                              <a:pt x="1782" y="1"/>
                            </a:moveTo>
                            <a:cubicBezTo>
                              <a:pt x="1238" y="1"/>
                              <a:pt x="709" y="29"/>
                              <a:pt x="598" y="140"/>
                            </a:cubicBezTo>
                            <a:cubicBezTo>
                              <a:pt x="1" y="678"/>
                              <a:pt x="684" y="895"/>
                              <a:pt x="1550" y="895"/>
                            </a:cubicBezTo>
                            <a:cubicBezTo>
                              <a:pt x="2299" y="895"/>
                              <a:pt x="3186" y="733"/>
                              <a:pt x="3496" y="474"/>
                            </a:cubicBezTo>
                            <a:lnTo>
                              <a:pt x="3050" y="29"/>
                            </a:lnTo>
                            <a:cubicBezTo>
                              <a:pt x="2882" y="29"/>
                              <a:pt x="2325" y="1"/>
                              <a:pt x="178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5" name="Google Shape;255;p43"/>
                      <p:cNvSpPr/>
                      <p:nvPr/>
                    </p:nvSpPr>
                    <p:spPr>
                      <a:xfrm>
                        <a:off x="8842237" y="4736922"/>
                        <a:ext cx="32922" cy="4923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05" h="3148" extrusionOk="0">
                            <a:moveTo>
                              <a:pt x="1360" y="0"/>
                            </a:moveTo>
                            <a:cubicBezTo>
                              <a:pt x="1188" y="0"/>
                              <a:pt x="962" y="138"/>
                              <a:pt x="670" y="472"/>
                            </a:cubicBezTo>
                            <a:cubicBezTo>
                              <a:pt x="1" y="1254"/>
                              <a:pt x="1226" y="2590"/>
                              <a:pt x="1338" y="2925"/>
                            </a:cubicBezTo>
                            <a:lnTo>
                              <a:pt x="1562" y="3148"/>
                            </a:lnTo>
                            <a:cubicBezTo>
                              <a:pt x="1833" y="2604"/>
                              <a:pt x="2105" y="0"/>
                              <a:pt x="136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6" name="Google Shape;256;p43"/>
                      <p:cNvSpPr/>
                      <p:nvPr/>
                    </p:nvSpPr>
                    <p:spPr>
                      <a:xfrm>
                        <a:off x="8866760" y="4809179"/>
                        <a:ext cx="50455" cy="237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26" h="1516" extrusionOk="0">
                            <a:moveTo>
                              <a:pt x="1547" y="0"/>
                            </a:moveTo>
                            <a:cubicBezTo>
                              <a:pt x="869" y="0"/>
                              <a:pt x="229" y="138"/>
                              <a:pt x="106" y="757"/>
                            </a:cubicBezTo>
                            <a:cubicBezTo>
                              <a:pt x="0" y="1318"/>
                              <a:pt x="214" y="1515"/>
                              <a:pt x="574" y="1515"/>
                            </a:cubicBezTo>
                            <a:cubicBezTo>
                              <a:pt x="1361" y="1515"/>
                              <a:pt x="2844" y="575"/>
                              <a:pt x="3225" y="423"/>
                            </a:cubicBezTo>
                            <a:lnTo>
                              <a:pt x="3003" y="88"/>
                            </a:lnTo>
                            <a:cubicBezTo>
                              <a:pt x="2656" y="88"/>
                              <a:pt x="2089" y="0"/>
                              <a:pt x="15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7" name="Google Shape;257;p43"/>
                      <p:cNvSpPr/>
                      <p:nvPr/>
                    </p:nvSpPr>
                    <p:spPr>
                      <a:xfrm>
                        <a:off x="8934638" y="4788284"/>
                        <a:ext cx="34252" cy="519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90" h="3320" extrusionOk="0">
                            <a:moveTo>
                              <a:pt x="1065" y="0"/>
                            </a:moveTo>
                            <a:cubicBezTo>
                              <a:pt x="957" y="0"/>
                              <a:pt x="826" y="27"/>
                              <a:pt x="670" y="86"/>
                            </a:cubicBezTo>
                            <a:cubicBezTo>
                              <a:pt x="0" y="421"/>
                              <a:pt x="446" y="2092"/>
                              <a:pt x="446" y="2761"/>
                            </a:cubicBezTo>
                            <a:lnTo>
                              <a:pt x="670" y="3320"/>
                            </a:lnTo>
                            <a:cubicBezTo>
                              <a:pt x="873" y="2912"/>
                              <a:pt x="2189" y="0"/>
                              <a:pt x="106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8" name="Google Shape;258;p43"/>
                      <p:cNvSpPr/>
                      <p:nvPr/>
                    </p:nvSpPr>
                    <p:spPr>
                      <a:xfrm>
                        <a:off x="8920687" y="4865013"/>
                        <a:ext cx="32735" cy="431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93" h="2761" extrusionOk="0">
                            <a:moveTo>
                              <a:pt x="498" y="1"/>
                            </a:moveTo>
                            <a:cubicBezTo>
                              <a:pt x="311" y="1"/>
                              <a:pt x="167" y="185"/>
                              <a:pt x="113" y="643"/>
                            </a:cubicBezTo>
                            <a:cubicBezTo>
                              <a:pt x="1" y="1424"/>
                              <a:pt x="1449" y="2315"/>
                              <a:pt x="1896" y="2648"/>
                            </a:cubicBezTo>
                            <a:lnTo>
                              <a:pt x="2008" y="2761"/>
                            </a:lnTo>
                            <a:cubicBezTo>
                              <a:pt x="2092" y="1829"/>
                              <a:pt x="1086" y="1"/>
                              <a:pt x="49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9" name="Google Shape;259;p43"/>
                      <p:cNvSpPr/>
                      <p:nvPr/>
                    </p:nvSpPr>
                    <p:spPr>
                      <a:xfrm>
                        <a:off x="8941598" y="4916876"/>
                        <a:ext cx="47092" cy="36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1" h="2342" extrusionOk="0">
                            <a:moveTo>
                              <a:pt x="2119" y="1"/>
                            </a:moveTo>
                            <a:lnTo>
                              <a:pt x="2119" y="1"/>
                            </a:lnTo>
                            <a:cubicBezTo>
                              <a:pt x="1116" y="112"/>
                              <a:pt x="1" y="1115"/>
                              <a:pt x="112" y="2118"/>
                            </a:cubicBezTo>
                            <a:lnTo>
                              <a:pt x="223" y="2342"/>
                            </a:lnTo>
                            <a:cubicBezTo>
                              <a:pt x="1226" y="1895"/>
                              <a:pt x="3010" y="1672"/>
                              <a:pt x="211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0" name="Google Shape;260;p43"/>
                      <p:cNvSpPr/>
                      <p:nvPr/>
                    </p:nvSpPr>
                    <p:spPr>
                      <a:xfrm>
                        <a:off x="8891065" y="4961497"/>
                        <a:ext cx="47076" cy="40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0" h="2611" extrusionOk="0">
                            <a:moveTo>
                              <a:pt x="1139" y="0"/>
                            </a:moveTo>
                            <a:cubicBezTo>
                              <a:pt x="941" y="0"/>
                              <a:pt x="743" y="112"/>
                              <a:pt x="557" y="380"/>
                            </a:cubicBezTo>
                            <a:cubicBezTo>
                              <a:pt x="0" y="1384"/>
                              <a:pt x="2340" y="2499"/>
                              <a:pt x="2786" y="2610"/>
                            </a:cubicBezTo>
                            <a:lnTo>
                              <a:pt x="3010" y="2610"/>
                            </a:lnTo>
                            <a:cubicBezTo>
                              <a:pt x="2919" y="2156"/>
                              <a:pt x="2014" y="0"/>
                              <a:pt x="113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1" name="Google Shape;261;p43"/>
                      <p:cNvSpPr/>
                      <p:nvPr/>
                    </p:nvSpPr>
                    <p:spPr>
                      <a:xfrm>
                        <a:off x="8953828" y="4974400"/>
                        <a:ext cx="38334" cy="592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1" h="3791" extrusionOk="0">
                            <a:moveTo>
                              <a:pt x="1001" y="1"/>
                            </a:moveTo>
                            <a:lnTo>
                              <a:pt x="1001" y="1"/>
                            </a:lnTo>
                            <a:cubicBezTo>
                              <a:pt x="0" y="1004"/>
                              <a:pt x="0" y="2453"/>
                              <a:pt x="222" y="3790"/>
                            </a:cubicBezTo>
                            <a:lnTo>
                              <a:pt x="333" y="3790"/>
                            </a:lnTo>
                            <a:cubicBezTo>
                              <a:pt x="891" y="2676"/>
                              <a:pt x="2450" y="1116"/>
                              <a:pt x="100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2" name="Google Shape;262;p43"/>
                      <p:cNvSpPr/>
                      <p:nvPr/>
                    </p:nvSpPr>
                    <p:spPr>
                      <a:xfrm>
                        <a:off x="8934638" y="5055039"/>
                        <a:ext cx="66251" cy="233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36" h="1496" extrusionOk="0">
                            <a:moveTo>
                              <a:pt x="825" y="1"/>
                            </a:moveTo>
                            <a:cubicBezTo>
                              <a:pt x="531" y="1"/>
                              <a:pt x="252" y="58"/>
                              <a:pt x="0" y="195"/>
                            </a:cubicBezTo>
                            <a:cubicBezTo>
                              <a:pt x="207" y="1229"/>
                              <a:pt x="1267" y="1495"/>
                              <a:pt x="2336" y="1495"/>
                            </a:cubicBezTo>
                            <a:cubicBezTo>
                              <a:pt x="2995" y="1495"/>
                              <a:pt x="3657" y="1394"/>
                              <a:pt x="4125" y="1310"/>
                            </a:cubicBezTo>
                            <a:lnTo>
                              <a:pt x="4235" y="1310"/>
                            </a:lnTo>
                            <a:cubicBezTo>
                              <a:pt x="3349" y="866"/>
                              <a:pt x="1970" y="1"/>
                              <a:pt x="8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3" name="Google Shape;263;p43"/>
                      <p:cNvSpPr/>
                      <p:nvPr/>
                    </p:nvSpPr>
                    <p:spPr>
                      <a:xfrm>
                        <a:off x="9025866" y="5040979"/>
                        <a:ext cx="41274" cy="502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39" h="3214" extrusionOk="0">
                            <a:moveTo>
                              <a:pt x="890" y="0"/>
                            </a:moveTo>
                            <a:cubicBezTo>
                              <a:pt x="1" y="0"/>
                              <a:pt x="137" y="2319"/>
                              <a:pt x="521" y="2989"/>
                            </a:cubicBezTo>
                            <a:lnTo>
                              <a:pt x="631" y="3213"/>
                            </a:lnTo>
                            <a:cubicBezTo>
                              <a:pt x="1078" y="2655"/>
                              <a:pt x="2638" y="982"/>
                              <a:pt x="1412" y="203"/>
                            </a:cubicBezTo>
                            <a:cubicBezTo>
                              <a:pt x="1208" y="62"/>
                              <a:pt x="1036" y="0"/>
                              <a:pt x="8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4" name="Google Shape;264;p43"/>
                      <p:cNvSpPr/>
                      <p:nvPr/>
                    </p:nvSpPr>
                    <p:spPr>
                      <a:xfrm>
                        <a:off x="9014809" y="5111656"/>
                        <a:ext cx="64531" cy="214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6" h="1370" extrusionOk="0">
                            <a:moveTo>
                              <a:pt x="1417" y="1"/>
                            </a:moveTo>
                            <a:cubicBezTo>
                              <a:pt x="1138" y="1"/>
                              <a:pt x="910" y="74"/>
                              <a:pt x="781" y="254"/>
                            </a:cubicBezTo>
                            <a:cubicBezTo>
                              <a:pt x="0" y="1113"/>
                              <a:pt x="1686" y="1370"/>
                              <a:pt x="2954" y="1370"/>
                            </a:cubicBezTo>
                            <a:cubicBezTo>
                              <a:pt x="3495" y="1370"/>
                              <a:pt x="3959" y="1323"/>
                              <a:pt x="4125" y="1257"/>
                            </a:cubicBezTo>
                            <a:cubicBezTo>
                              <a:pt x="3868" y="827"/>
                              <a:pt x="2354" y="1"/>
                              <a:pt x="141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5" name="Google Shape;265;p43"/>
                      <p:cNvSpPr/>
                      <p:nvPr/>
                    </p:nvSpPr>
                    <p:spPr>
                      <a:xfrm>
                        <a:off x="9098467" y="5139840"/>
                        <a:ext cx="57336" cy="369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66" h="2363" extrusionOk="0">
                            <a:moveTo>
                              <a:pt x="1443" y="1"/>
                            </a:moveTo>
                            <a:cubicBezTo>
                              <a:pt x="741" y="1"/>
                              <a:pt x="114" y="1002"/>
                              <a:pt x="114" y="1795"/>
                            </a:cubicBezTo>
                            <a:lnTo>
                              <a:pt x="1" y="2351"/>
                            </a:lnTo>
                            <a:cubicBezTo>
                              <a:pt x="72" y="2358"/>
                              <a:pt x="153" y="2362"/>
                              <a:pt x="240" y="2362"/>
                            </a:cubicBezTo>
                            <a:cubicBezTo>
                              <a:pt x="1378" y="2362"/>
                              <a:pt x="3665" y="1683"/>
                              <a:pt x="2008" y="234"/>
                            </a:cubicBezTo>
                            <a:cubicBezTo>
                              <a:pt x="1821" y="71"/>
                              <a:pt x="1630" y="1"/>
                              <a:pt x="144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6" name="Google Shape;266;p43"/>
                      <p:cNvSpPr/>
                      <p:nvPr/>
                    </p:nvSpPr>
                    <p:spPr>
                      <a:xfrm>
                        <a:off x="9054910" y="5199788"/>
                        <a:ext cx="40117" cy="39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65" h="2532" extrusionOk="0">
                            <a:moveTo>
                              <a:pt x="757" y="1"/>
                            </a:moveTo>
                            <a:cubicBezTo>
                              <a:pt x="534" y="1"/>
                              <a:pt x="283" y="59"/>
                              <a:pt x="1" y="191"/>
                            </a:cubicBezTo>
                            <a:cubicBezTo>
                              <a:pt x="1" y="1518"/>
                              <a:pt x="1424" y="2186"/>
                              <a:pt x="2535" y="2415"/>
                            </a:cubicBezTo>
                            <a:lnTo>
                              <a:pt x="2535" y="2415"/>
                            </a:lnTo>
                            <a:cubicBezTo>
                              <a:pt x="2256" y="1323"/>
                              <a:pt x="1817" y="1"/>
                              <a:pt x="757" y="1"/>
                            </a:cubicBezTo>
                            <a:close/>
                            <a:moveTo>
                              <a:pt x="2535" y="2415"/>
                            </a:moveTo>
                            <a:cubicBezTo>
                              <a:pt x="2545" y="2454"/>
                              <a:pt x="2555" y="2493"/>
                              <a:pt x="2565" y="2531"/>
                            </a:cubicBezTo>
                            <a:lnTo>
                              <a:pt x="2565" y="2421"/>
                            </a:lnTo>
                            <a:cubicBezTo>
                              <a:pt x="2555" y="2419"/>
                              <a:pt x="2545" y="2417"/>
                              <a:pt x="2535" y="241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7" name="Google Shape;267;p43"/>
                      <p:cNvSpPr/>
                      <p:nvPr/>
                    </p:nvSpPr>
                    <p:spPr>
                      <a:xfrm>
                        <a:off x="9096778" y="5236651"/>
                        <a:ext cx="64484" cy="393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3" h="2516" extrusionOk="0">
                            <a:moveTo>
                              <a:pt x="1878" y="1"/>
                            </a:moveTo>
                            <a:cubicBezTo>
                              <a:pt x="891" y="1"/>
                              <a:pt x="184" y="1785"/>
                              <a:pt x="0" y="2516"/>
                            </a:cubicBezTo>
                            <a:lnTo>
                              <a:pt x="111" y="2404"/>
                            </a:lnTo>
                            <a:cubicBezTo>
                              <a:pt x="891" y="2404"/>
                              <a:pt x="4123" y="1623"/>
                              <a:pt x="2563" y="286"/>
                            </a:cubicBezTo>
                            <a:cubicBezTo>
                              <a:pt x="2323" y="86"/>
                              <a:pt x="2094" y="1"/>
                              <a:pt x="187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8" name="Google Shape;268;p43"/>
                      <p:cNvSpPr/>
                      <p:nvPr/>
                    </p:nvSpPr>
                    <p:spPr>
                      <a:xfrm>
                        <a:off x="8938470" y="4697040"/>
                        <a:ext cx="69739" cy="24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59" h="1548" extrusionOk="0">
                            <a:moveTo>
                              <a:pt x="1168" y="0"/>
                            </a:moveTo>
                            <a:cubicBezTo>
                              <a:pt x="654" y="0"/>
                              <a:pt x="224" y="136"/>
                              <a:pt x="0" y="533"/>
                            </a:cubicBezTo>
                            <a:cubicBezTo>
                              <a:pt x="468" y="1262"/>
                              <a:pt x="1188" y="1548"/>
                              <a:pt x="1946" y="1548"/>
                            </a:cubicBezTo>
                            <a:cubicBezTo>
                              <a:pt x="2850" y="1548"/>
                              <a:pt x="3808" y="1141"/>
                              <a:pt x="4458" y="593"/>
                            </a:cubicBezTo>
                            <a:lnTo>
                              <a:pt x="4458" y="593"/>
                            </a:lnTo>
                            <a:lnTo>
                              <a:pt x="4213" y="633"/>
                            </a:lnTo>
                            <a:cubicBezTo>
                              <a:pt x="3491" y="520"/>
                              <a:pt x="2171" y="0"/>
                              <a:pt x="116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9" name="Google Shape;269;p43"/>
                      <p:cNvSpPr/>
                      <p:nvPr/>
                    </p:nvSpPr>
                    <p:spPr>
                      <a:xfrm>
                        <a:off x="8992396" y="4655672"/>
                        <a:ext cx="48609" cy="5203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8" h="3327" extrusionOk="0">
                            <a:moveTo>
                              <a:pt x="1210" y="1"/>
                            </a:moveTo>
                            <a:cubicBezTo>
                              <a:pt x="0" y="1"/>
                              <a:pt x="576" y="2600"/>
                              <a:pt x="878" y="3105"/>
                            </a:cubicBezTo>
                            <a:lnTo>
                              <a:pt x="1100" y="3327"/>
                            </a:lnTo>
                            <a:cubicBezTo>
                              <a:pt x="1325" y="2547"/>
                              <a:pt x="3107" y="539"/>
                              <a:pt x="1658" y="94"/>
                            </a:cubicBezTo>
                            <a:cubicBezTo>
                              <a:pt x="1487" y="30"/>
                              <a:pt x="1339" y="1"/>
                              <a:pt x="12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0" name="Google Shape;270;p43"/>
                      <p:cNvSpPr/>
                      <p:nvPr/>
                    </p:nvSpPr>
                    <p:spPr>
                      <a:xfrm>
                        <a:off x="9004439" y="4729055"/>
                        <a:ext cx="60965" cy="219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98" h="1402" extrusionOk="0">
                            <a:moveTo>
                              <a:pt x="913" y="0"/>
                            </a:moveTo>
                            <a:cubicBezTo>
                              <a:pt x="572" y="0"/>
                              <a:pt x="312" y="113"/>
                              <a:pt x="220" y="419"/>
                            </a:cubicBezTo>
                            <a:cubicBezTo>
                              <a:pt x="1" y="1218"/>
                              <a:pt x="1392" y="1402"/>
                              <a:pt x="2542" y="1402"/>
                            </a:cubicBezTo>
                            <a:cubicBezTo>
                              <a:pt x="3157" y="1402"/>
                              <a:pt x="3703" y="1349"/>
                              <a:pt x="3898" y="1310"/>
                            </a:cubicBezTo>
                            <a:lnTo>
                              <a:pt x="3673" y="864"/>
                            </a:lnTo>
                            <a:cubicBezTo>
                              <a:pt x="3270" y="784"/>
                              <a:pt x="1812" y="0"/>
                              <a:pt x="91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1" name="Google Shape;271;p43"/>
                      <p:cNvSpPr/>
                      <p:nvPr/>
                    </p:nvSpPr>
                    <p:spPr>
                      <a:xfrm>
                        <a:off x="9100234" y="4752155"/>
                        <a:ext cx="41665" cy="37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64" h="2399" extrusionOk="0">
                            <a:moveTo>
                              <a:pt x="1785" y="0"/>
                            </a:moveTo>
                            <a:cubicBezTo>
                              <a:pt x="1597" y="0"/>
                              <a:pt x="1339" y="83"/>
                              <a:pt x="1004" y="280"/>
                            </a:cubicBezTo>
                            <a:cubicBezTo>
                              <a:pt x="224" y="725"/>
                              <a:pt x="112" y="1616"/>
                              <a:pt x="1" y="2174"/>
                            </a:cubicBezTo>
                            <a:lnTo>
                              <a:pt x="225" y="2398"/>
                            </a:lnTo>
                            <a:cubicBezTo>
                              <a:pt x="336" y="2286"/>
                              <a:pt x="559" y="2286"/>
                              <a:pt x="559" y="2062"/>
                            </a:cubicBezTo>
                            <a:cubicBezTo>
                              <a:pt x="2027" y="1787"/>
                              <a:pt x="2664" y="0"/>
                              <a:pt x="17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2" name="Google Shape;272;p43"/>
                      <p:cNvSpPr/>
                      <p:nvPr/>
                    </p:nvSpPr>
                    <p:spPr>
                      <a:xfrm>
                        <a:off x="9063621" y="4827274"/>
                        <a:ext cx="38381" cy="408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4" h="2609" extrusionOk="0">
                            <a:moveTo>
                              <a:pt x="676" y="1"/>
                            </a:moveTo>
                            <a:cubicBezTo>
                              <a:pt x="567" y="1"/>
                              <a:pt x="453" y="15"/>
                              <a:pt x="335" y="44"/>
                            </a:cubicBezTo>
                            <a:cubicBezTo>
                              <a:pt x="1" y="1384"/>
                              <a:pt x="1338" y="2051"/>
                              <a:pt x="2342" y="2608"/>
                            </a:cubicBezTo>
                            <a:lnTo>
                              <a:pt x="2453" y="2496"/>
                            </a:lnTo>
                            <a:cubicBezTo>
                              <a:pt x="2453" y="1480"/>
                              <a:pt x="1805" y="1"/>
                              <a:pt x="6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3" name="Google Shape;273;p43"/>
                      <p:cNvSpPr/>
                      <p:nvPr/>
                    </p:nvSpPr>
                    <p:spPr>
                      <a:xfrm>
                        <a:off x="9093274" y="4888864"/>
                        <a:ext cx="52316" cy="437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2796" extrusionOk="0">
                            <a:moveTo>
                              <a:pt x="2265" y="1"/>
                            </a:moveTo>
                            <a:cubicBezTo>
                              <a:pt x="1407" y="1"/>
                              <a:pt x="140" y="1641"/>
                              <a:pt x="224" y="2572"/>
                            </a:cubicBezTo>
                            <a:lnTo>
                              <a:pt x="2" y="2793"/>
                            </a:lnTo>
                            <a:lnTo>
                              <a:pt x="2" y="2793"/>
                            </a:lnTo>
                            <a:cubicBezTo>
                              <a:pt x="676" y="2126"/>
                              <a:pt x="3345" y="2013"/>
                              <a:pt x="2900" y="565"/>
                            </a:cubicBezTo>
                            <a:cubicBezTo>
                              <a:pt x="2766" y="164"/>
                              <a:pt x="2536" y="1"/>
                              <a:pt x="2265" y="1"/>
                            </a:cubicBezTo>
                            <a:close/>
                            <a:moveTo>
                              <a:pt x="2" y="2793"/>
                            </a:moveTo>
                            <a:cubicBezTo>
                              <a:pt x="2" y="2794"/>
                              <a:pt x="1" y="2795"/>
                              <a:pt x="0" y="2795"/>
                            </a:cubicBezTo>
                            <a:lnTo>
                              <a:pt x="2" y="279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4" name="Google Shape;274;p43"/>
                      <p:cNvSpPr/>
                      <p:nvPr/>
                    </p:nvSpPr>
                    <p:spPr>
                      <a:xfrm>
                        <a:off x="9085611" y="4979107"/>
                        <a:ext cx="56492" cy="319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12" h="2041" extrusionOk="0">
                            <a:moveTo>
                              <a:pt x="365" y="1"/>
                            </a:moveTo>
                            <a:cubicBezTo>
                              <a:pt x="87" y="1"/>
                              <a:pt x="1" y="223"/>
                              <a:pt x="267" y="815"/>
                            </a:cubicBezTo>
                            <a:cubicBezTo>
                              <a:pt x="621" y="1433"/>
                              <a:pt x="1955" y="1631"/>
                              <a:pt x="2826" y="1631"/>
                            </a:cubicBezTo>
                            <a:cubicBezTo>
                              <a:pt x="2945" y="1631"/>
                              <a:pt x="3055" y="1627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2396" y="1002"/>
                              <a:pt x="952" y="1"/>
                              <a:pt x="365" y="1"/>
                            </a:cubicBezTo>
                            <a:close/>
                            <a:moveTo>
                              <a:pt x="3388" y="1594"/>
                            </a:moveTo>
                            <a:cubicBezTo>
                              <a:pt x="3322" y="1605"/>
                              <a:pt x="3243" y="1614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3385" y="1810"/>
                              <a:pt x="3553" y="1963"/>
                              <a:pt x="3611" y="2040"/>
                            </a:cubicBezTo>
                            <a:lnTo>
                              <a:pt x="3388" y="1594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5" name="Google Shape;275;p43"/>
                      <p:cNvSpPr/>
                      <p:nvPr/>
                    </p:nvSpPr>
                    <p:spPr>
                      <a:xfrm>
                        <a:off x="9158102" y="4988272"/>
                        <a:ext cx="34533" cy="541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8" h="3461" extrusionOk="0">
                            <a:moveTo>
                              <a:pt x="1636" y="1"/>
                            </a:moveTo>
                            <a:cubicBezTo>
                              <a:pt x="1" y="1"/>
                              <a:pt x="425" y="2150"/>
                              <a:pt x="425" y="3238"/>
                            </a:cubicBezTo>
                            <a:lnTo>
                              <a:pt x="647" y="3460"/>
                            </a:lnTo>
                            <a:cubicBezTo>
                              <a:pt x="1316" y="2345"/>
                              <a:pt x="2207" y="1454"/>
                              <a:pt x="1762" y="5"/>
                            </a:cubicBezTo>
                            <a:cubicBezTo>
                              <a:pt x="1719" y="2"/>
                              <a:pt x="1677" y="1"/>
                              <a:pt x="163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6" name="Google Shape;276;p43"/>
                      <p:cNvSpPr/>
                      <p:nvPr/>
                    </p:nvSpPr>
                    <p:spPr>
                      <a:xfrm>
                        <a:off x="9121161" y="5057558"/>
                        <a:ext cx="52316" cy="51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3268" extrusionOk="0">
                            <a:moveTo>
                              <a:pt x="1651" y="0"/>
                            </a:moveTo>
                            <a:cubicBezTo>
                              <a:pt x="1519" y="0"/>
                              <a:pt x="1378" y="45"/>
                              <a:pt x="1226" y="146"/>
                            </a:cubicBezTo>
                            <a:cubicBezTo>
                              <a:pt x="1" y="925"/>
                              <a:pt x="2676" y="3044"/>
                              <a:pt x="3122" y="3267"/>
                            </a:cubicBezTo>
                            <a:lnTo>
                              <a:pt x="3345" y="3267"/>
                            </a:lnTo>
                            <a:cubicBezTo>
                              <a:pt x="3147" y="2773"/>
                              <a:pt x="2686" y="0"/>
                              <a:pt x="1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7" name="Google Shape;277;p43"/>
                      <p:cNvSpPr/>
                      <p:nvPr/>
                    </p:nvSpPr>
                    <p:spPr>
                      <a:xfrm>
                        <a:off x="9159525" y="5137462"/>
                        <a:ext cx="33470" cy="226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40" h="1448" extrusionOk="0">
                            <a:moveTo>
                              <a:pt x="1281" y="0"/>
                            </a:moveTo>
                            <a:cubicBezTo>
                              <a:pt x="969" y="0"/>
                              <a:pt x="549" y="273"/>
                              <a:pt x="111" y="1056"/>
                            </a:cubicBezTo>
                            <a:lnTo>
                              <a:pt x="0" y="1390"/>
                            </a:lnTo>
                            <a:cubicBezTo>
                              <a:pt x="218" y="1430"/>
                              <a:pt x="413" y="1448"/>
                              <a:pt x="587" y="1448"/>
                            </a:cubicBezTo>
                            <a:cubicBezTo>
                              <a:pt x="2139" y="1448"/>
                              <a:pt x="1999" y="0"/>
                              <a:pt x="128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8" name="Google Shape;278;p43"/>
                      <p:cNvSpPr/>
                      <p:nvPr/>
                    </p:nvSpPr>
                    <p:spPr>
                      <a:xfrm>
                        <a:off x="8523322" y="4854535"/>
                        <a:ext cx="32672" cy="599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89" h="3836" extrusionOk="0">
                            <a:moveTo>
                              <a:pt x="1279" y="1"/>
                            </a:moveTo>
                            <a:cubicBezTo>
                              <a:pt x="1129" y="1"/>
                              <a:pt x="947" y="97"/>
                              <a:pt x="726" y="321"/>
                            </a:cubicBezTo>
                            <a:cubicBezTo>
                              <a:pt x="0" y="1169"/>
                              <a:pt x="1231" y="2840"/>
                              <a:pt x="1938" y="3502"/>
                            </a:cubicBezTo>
                            <a:lnTo>
                              <a:pt x="1938" y="3502"/>
                            </a:lnTo>
                            <a:cubicBezTo>
                              <a:pt x="1954" y="2550"/>
                              <a:pt x="2047" y="1"/>
                              <a:pt x="1279" y="1"/>
                            </a:cubicBezTo>
                            <a:close/>
                            <a:moveTo>
                              <a:pt x="1938" y="3502"/>
                            </a:moveTo>
                            <a:lnTo>
                              <a:pt x="1938" y="3502"/>
                            </a:lnTo>
                            <a:cubicBezTo>
                              <a:pt x="1935" y="3672"/>
                              <a:pt x="1935" y="3790"/>
                              <a:pt x="1942" y="3835"/>
                            </a:cubicBezTo>
                            <a:lnTo>
                              <a:pt x="2088" y="3635"/>
                            </a:lnTo>
                            <a:cubicBezTo>
                              <a:pt x="2042" y="3597"/>
                              <a:pt x="1991" y="3553"/>
                              <a:pt x="1938" y="350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9" name="Google Shape;279;p43"/>
                      <p:cNvSpPr/>
                      <p:nvPr/>
                    </p:nvSpPr>
                    <p:spPr>
                      <a:xfrm>
                        <a:off x="8551129" y="4887254"/>
                        <a:ext cx="43604" cy="244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8" h="1561" extrusionOk="0">
                            <a:moveTo>
                              <a:pt x="2452" y="1"/>
                            </a:moveTo>
                            <a:cubicBezTo>
                              <a:pt x="1561" y="1"/>
                              <a:pt x="557" y="557"/>
                              <a:pt x="112" y="1338"/>
                            </a:cubicBezTo>
                            <a:lnTo>
                              <a:pt x="0" y="1560"/>
                            </a:lnTo>
                            <a:cubicBezTo>
                              <a:pt x="891" y="1225"/>
                              <a:pt x="2787" y="1225"/>
                              <a:pt x="245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0" name="Google Shape;280;p43"/>
                      <p:cNvSpPr/>
                      <p:nvPr/>
                    </p:nvSpPr>
                    <p:spPr>
                      <a:xfrm>
                        <a:off x="8523243" y="4928653"/>
                        <a:ext cx="48844" cy="266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3" h="1702" extrusionOk="0">
                            <a:moveTo>
                              <a:pt x="301" y="0"/>
                            </a:moveTo>
                            <a:cubicBezTo>
                              <a:pt x="199" y="0"/>
                              <a:pt x="99" y="9"/>
                              <a:pt x="1" y="29"/>
                            </a:cubicBezTo>
                            <a:cubicBezTo>
                              <a:pt x="112" y="1032"/>
                              <a:pt x="1895" y="1701"/>
                              <a:pt x="2898" y="1701"/>
                            </a:cubicBezTo>
                            <a:lnTo>
                              <a:pt x="3122" y="1701"/>
                            </a:lnTo>
                            <a:cubicBezTo>
                              <a:pt x="2511" y="989"/>
                              <a:pt x="1346" y="0"/>
                              <a:pt x="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1" name="Google Shape;281;p43"/>
                      <p:cNvSpPr/>
                      <p:nvPr/>
                    </p:nvSpPr>
                    <p:spPr>
                      <a:xfrm>
                        <a:off x="8591653" y="4912152"/>
                        <a:ext cx="27464" cy="55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56" h="3536" extrusionOk="0">
                            <a:moveTo>
                              <a:pt x="939" y="1"/>
                            </a:moveTo>
                            <a:cubicBezTo>
                              <a:pt x="796" y="1"/>
                              <a:pt x="625" y="154"/>
                              <a:pt x="418" y="525"/>
                            </a:cubicBezTo>
                            <a:cubicBezTo>
                              <a:pt x="1" y="1359"/>
                              <a:pt x="1047" y="2973"/>
                              <a:pt x="1640" y="3269"/>
                            </a:cubicBezTo>
                            <a:lnTo>
                              <a:pt x="1640" y="3269"/>
                            </a:lnTo>
                            <a:cubicBezTo>
                              <a:pt x="1620" y="2360"/>
                              <a:pt x="1500" y="1"/>
                              <a:pt x="939" y="1"/>
                            </a:cubicBezTo>
                            <a:close/>
                            <a:moveTo>
                              <a:pt x="1640" y="3269"/>
                            </a:moveTo>
                            <a:lnTo>
                              <a:pt x="1640" y="3269"/>
                            </a:lnTo>
                            <a:cubicBezTo>
                              <a:pt x="1642" y="3383"/>
                              <a:pt x="1643" y="3475"/>
                              <a:pt x="1643" y="3535"/>
                            </a:cubicBezTo>
                            <a:lnTo>
                              <a:pt x="1756" y="3311"/>
                            </a:lnTo>
                            <a:cubicBezTo>
                              <a:pt x="1720" y="3304"/>
                              <a:pt x="1681" y="3290"/>
                              <a:pt x="1640" y="326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2" name="Google Shape;282;p43"/>
                      <p:cNvSpPr/>
                      <p:nvPr/>
                    </p:nvSpPr>
                    <p:spPr>
                      <a:xfrm>
                        <a:off x="8626671" y="4974400"/>
                        <a:ext cx="44762" cy="203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62" h="1303" extrusionOk="0">
                            <a:moveTo>
                              <a:pt x="2638" y="1"/>
                            </a:moveTo>
                            <a:cubicBezTo>
                              <a:pt x="2526" y="23"/>
                              <a:pt x="2351" y="28"/>
                              <a:pt x="2143" y="28"/>
                            </a:cubicBezTo>
                            <a:cubicBezTo>
                              <a:pt x="2008" y="28"/>
                              <a:pt x="1860" y="26"/>
                              <a:pt x="1707" y="26"/>
                            </a:cubicBezTo>
                            <a:cubicBezTo>
                              <a:pt x="921" y="26"/>
                              <a:pt x="1" y="75"/>
                              <a:pt x="75" y="670"/>
                            </a:cubicBezTo>
                            <a:cubicBezTo>
                              <a:pt x="113" y="1133"/>
                              <a:pt x="406" y="1302"/>
                              <a:pt x="791" y="1302"/>
                            </a:cubicBezTo>
                            <a:cubicBezTo>
                              <a:pt x="1517" y="1302"/>
                              <a:pt x="2571" y="700"/>
                              <a:pt x="2862" y="337"/>
                            </a:cubicBezTo>
                            <a:lnTo>
                              <a:pt x="2638" y="1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3" name="Google Shape;283;p43"/>
                      <p:cNvSpPr/>
                      <p:nvPr/>
                    </p:nvSpPr>
                    <p:spPr>
                      <a:xfrm>
                        <a:off x="8676656" y="4922850"/>
                        <a:ext cx="37567" cy="533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02" h="3410" extrusionOk="0">
                            <a:moveTo>
                              <a:pt x="1402" y="1"/>
                            </a:moveTo>
                            <a:cubicBezTo>
                              <a:pt x="1316" y="1"/>
                              <a:pt x="1221" y="21"/>
                              <a:pt x="1116" y="65"/>
                            </a:cubicBezTo>
                            <a:cubicBezTo>
                              <a:pt x="1" y="511"/>
                              <a:pt x="1225" y="2740"/>
                              <a:pt x="1783" y="3297"/>
                            </a:cubicBezTo>
                            <a:lnTo>
                              <a:pt x="2117" y="3409"/>
                            </a:lnTo>
                            <a:cubicBezTo>
                              <a:pt x="2117" y="2793"/>
                              <a:pt x="2402" y="1"/>
                              <a:pt x="140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4" name="Google Shape;284;p43"/>
                      <p:cNvSpPr/>
                      <p:nvPr/>
                    </p:nvSpPr>
                    <p:spPr>
                      <a:xfrm>
                        <a:off x="8712268" y="4996546"/>
                        <a:ext cx="55037" cy="227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19" h="1457" extrusionOk="0">
                            <a:moveTo>
                              <a:pt x="1470" y="1"/>
                            </a:moveTo>
                            <a:cubicBezTo>
                              <a:pt x="910" y="1"/>
                              <a:pt x="431" y="94"/>
                              <a:pt x="286" y="480"/>
                            </a:cubicBezTo>
                            <a:cubicBezTo>
                              <a:pt x="0" y="1215"/>
                              <a:pt x="267" y="1457"/>
                              <a:pt x="748" y="1457"/>
                            </a:cubicBezTo>
                            <a:cubicBezTo>
                              <a:pt x="1581" y="1457"/>
                              <a:pt x="3053" y="733"/>
                              <a:pt x="3406" y="592"/>
                            </a:cubicBezTo>
                            <a:lnTo>
                              <a:pt x="3519" y="35"/>
                            </a:lnTo>
                            <a:lnTo>
                              <a:pt x="3519" y="35"/>
                            </a:lnTo>
                            <a:cubicBezTo>
                              <a:pt x="3394" y="70"/>
                              <a:pt x="3234" y="83"/>
                              <a:pt x="3053" y="83"/>
                            </a:cubicBezTo>
                            <a:cubicBezTo>
                              <a:pt x="2594" y="83"/>
                              <a:pt x="1996" y="1"/>
                              <a:pt x="147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5" name="Google Shape;285;p43"/>
                      <p:cNvSpPr/>
                      <p:nvPr/>
                    </p:nvSpPr>
                    <p:spPr>
                      <a:xfrm>
                        <a:off x="8788201" y="4986583"/>
                        <a:ext cx="41868" cy="43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77" h="2789" extrusionOk="0">
                            <a:moveTo>
                              <a:pt x="1115" y="1"/>
                            </a:moveTo>
                            <a:cubicBezTo>
                              <a:pt x="1" y="1"/>
                              <a:pt x="1" y="1895"/>
                              <a:pt x="224" y="2565"/>
                            </a:cubicBezTo>
                            <a:lnTo>
                              <a:pt x="336" y="2788"/>
                            </a:lnTo>
                            <a:cubicBezTo>
                              <a:pt x="558" y="2231"/>
                              <a:pt x="2676" y="1"/>
                              <a:pt x="111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6" name="Google Shape;286;p43"/>
                      <p:cNvSpPr/>
                      <p:nvPr/>
                    </p:nvSpPr>
                    <p:spPr>
                      <a:xfrm>
                        <a:off x="8742892" y="5062422"/>
                        <a:ext cx="61027" cy="514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2" h="3290" extrusionOk="0">
                            <a:moveTo>
                              <a:pt x="1365" y="1"/>
                            </a:moveTo>
                            <a:cubicBezTo>
                              <a:pt x="1157" y="1"/>
                              <a:pt x="958" y="116"/>
                              <a:pt x="781" y="392"/>
                            </a:cubicBezTo>
                            <a:cubicBezTo>
                              <a:pt x="0" y="1618"/>
                              <a:pt x="3233" y="2845"/>
                              <a:pt x="3901" y="3290"/>
                            </a:cubicBezTo>
                            <a:lnTo>
                              <a:pt x="3791" y="2956"/>
                            </a:lnTo>
                            <a:cubicBezTo>
                              <a:pt x="3514" y="2498"/>
                              <a:pt x="2334" y="1"/>
                              <a:pt x="136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7" name="Google Shape;287;p43"/>
                      <p:cNvSpPr/>
                      <p:nvPr/>
                    </p:nvSpPr>
                    <p:spPr>
                      <a:xfrm>
                        <a:off x="8814351" y="5085960"/>
                        <a:ext cx="36629" cy="645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42" h="4125" extrusionOk="0">
                            <a:moveTo>
                              <a:pt x="1004" y="0"/>
                            </a:moveTo>
                            <a:cubicBezTo>
                              <a:pt x="1" y="0"/>
                              <a:pt x="446" y="3233"/>
                              <a:pt x="558" y="3901"/>
                            </a:cubicBezTo>
                            <a:lnTo>
                              <a:pt x="558" y="4125"/>
                            </a:lnTo>
                            <a:cubicBezTo>
                              <a:pt x="671" y="3679"/>
                              <a:pt x="2342" y="0"/>
                              <a:pt x="100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8" name="Google Shape;288;p43"/>
                      <p:cNvSpPr/>
                      <p:nvPr/>
                    </p:nvSpPr>
                    <p:spPr>
                      <a:xfrm>
                        <a:off x="8794582" y="5175733"/>
                        <a:ext cx="73836" cy="244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21" h="1565" extrusionOk="0">
                            <a:moveTo>
                              <a:pt x="611" y="0"/>
                            </a:moveTo>
                            <a:cubicBezTo>
                              <a:pt x="211" y="0"/>
                              <a:pt x="1" y="168"/>
                              <a:pt x="150" y="616"/>
                            </a:cubicBezTo>
                            <a:cubicBezTo>
                              <a:pt x="377" y="1295"/>
                              <a:pt x="1879" y="1564"/>
                              <a:pt x="3068" y="1564"/>
                            </a:cubicBezTo>
                            <a:cubicBezTo>
                              <a:pt x="3636" y="1564"/>
                              <a:pt x="4133" y="1503"/>
                              <a:pt x="4385" y="1395"/>
                            </a:cubicBezTo>
                            <a:lnTo>
                              <a:pt x="4721" y="1506"/>
                            </a:lnTo>
                            <a:cubicBezTo>
                              <a:pt x="4230" y="1261"/>
                              <a:pt x="1707" y="0"/>
                              <a:pt x="61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9" name="Google Shape;289;p43"/>
                      <p:cNvSpPr/>
                      <p:nvPr/>
                    </p:nvSpPr>
                    <p:spPr>
                      <a:xfrm>
                        <a:off x="8878850" y="5156981"/>
                        <a:ext cx="33141" cy="5104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19" h="3264" extrusionOk="0">
                            <a:moveTo>
                              <a:pt x="1054" y="1"/>
                            </a:moveTo>
                            <a:cubicBezTo>
                              <a:pt x="734" y="1"/>
                              <a:pt x="455" y="222"/>
                              <a:pt x="335" y="700"/>
                            </a:cubicBezTo>
                            <a:cubicBezTo>
                              <a:pt x="0" y="1480"/>
                              <a:pt x="1449" y="2928"/>
                              <a:pt x="1896" y="3263"/>
                            </a:cubicBezTo>
                            <a:lnTo>
                              <a:pt x="1896" y="3040"/>
                            </a:lnTo>
                            <a:cubicBezTo>
                              <a:pt x="1896" y="2483"/>
                              <a:pt x="2119" y="812"/>
                              <a:pt x="1896" y="476"/>
                            </a:cubicBezTo>
                            <a:cubicBezTo>
                              <a:pt x="1638" y="167"/>
                              <a:pt x="1331" y="1"/>
                              <a:pt x="10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0" name="Google Shape;290;p43"/>
                      <p:cNvSpPr/>
                      <p:nvPr/>
                    </p:nvSpPr>
                    <p:spPr>
                      <a:xfrm>
                        <a:off x="8910224" y="5214974"/>
                        <a:ext cx="57555" cy="225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80" h="1444" extrusionOk="0">
                            <a:moveTo>
                              <a:pt x="3344" y="223"/>
                            </a:moveTo>
                            <a:cubicBezTo>
                              <a:pt x="2788" y="335"/>
                              <a:pt x="0" y="1"/>
                              <a:pt x="336" y="1002"/>
                            </a:cubicBezTo>
                            <a:cubicBezTo>
                              <a:pt x="433" y="1326"/>
                              <a:pt x="690" y="1443"/>
                              <a:pt x="1025" y="1443"/>
                            </a:cubicBezTo>
                            <a:cubicBezTo>
                              <a:pt x="1843" y="1443"/>
                              <a:pt x="3126" y="748"/>
                              <a:pt x="3680" y="668"/>
                            </a:cubicBezTo>
                            <a:lnTo>
                              <a:pt x="3344" y="22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1" name="Google Shape;291;p43"/>
                      <p:cNvSpPr/>
                      <p:nvPr/>
                    </p:nvSpPr>
                    <p:spPr>
                      <a:xfrm>
                        <a:off x="8998793" y="5193250"/>
                        <a:ext cx="21270" cy="513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60" h="3285" extrusionOk="0">
                            <a:moveTo>
                              <a:pt x="453" y="1"/>
                            </a:moveTo>
                            <a:cubicBezTo>
                              <a:pt x="0" y="1"/>
                              <a:pt x="5" y="2024"/>
                              <a:pt x="357" y="2727"/>
                            </a:cubicBezTo>
                            <a:lnTo>
                              <a:pt x="581" y="3284"/>
                            </a:lnTo>
                            <a:cubicBezTo>
                              <a:pt x="691" y="2614"/>
                              <a:pt x="1360" y="1388"/>
                              <a:pt x="915" y="497"/>
                            </a:cubicBezTo>
                            <a:cubicBezTo>
                              <a:pt x="727" y="145"/>
                              <a:pt x="573" y="1"/>
                              <a:pt x="45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2" name="Google Shape;292;p43"/>
                      <p:cNvSpPr/>
                      <p:nvPr/>
                    </p:nvSpPr>
                    <p:spPr>
                      <a:xfrm>
                        <a:off x="8987454" y="5266352"/>
                        <a:ext cx="39600" cy="5495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32" h="3514" extrusionOk="0">
                            <a:moveTo>
                              <a:pt x="227" y="0"/>
                            </a:moveTo>
                            <a:cubicBezTo>
                              <a:pt x="70" y="0"/>
                              <a:pt x="1" y="269"/>
                              <a:pt x="79" y="951"/>
                            </a:cubicBezTo>
                            <a:cubicBezTo>
                              <a:pt x="180" y="2154"/>
                              <a:pt x="1543" y="2726"/>
                              <a:pt x="2303" y="3235"/>
                            </a:cubicBezTo>
                            <a:lnTo>
                              <a:pt x="2303" y="3235"/>
                            </a:lnTo>
                            <a:cubicBezTo>
                              <a:pt x="1875" y="2270"/>
                              <a:pt x="682" y="0"/>
                              <a:pt x="227" y="0"/>
                            </a:cubicBezTo>
                            <a:close/>
                            <a:moveTo>
                              <a:pt x="2303" y="3235"/>
                            </a:moveTo>
                            <a:lnTo>
                              <a:pt x="2303" y="3235"/>
                            </a:lnTo>
                            <a:cubicBezTo>
                              <a:pt x="2353" y="3347"/>
                              <a:pt x="2392" y="3442"/>
                              <a:pt x="2419" y="3513"/>
                            </a:cubicBezTo>
                            <a:lnTo>
                              <a:pt x="2531" y="3403"/>
                            </a:lnTo>
                            <a:cubicBezTo>
                              <a:pt x="2464" y="3347"/>
                              <a:pt x="2387" y="3291"/>
                              <a:pt x="2303" y="323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93" name="Google Shape;293;p43"/>
                <p:cNvGrpSpPr/>
                <p:nvPr/>
              </p:nvGrpSpPr>
              <p:grpSpPr>
                <a:xfrm>
                  <a:off x="-367675" y="3301156"/>
                  <a:ext cx="10194000" cy="3146385"/>
                  <a:chOff x="-367675" y="3301156"/>
                  <a:chExt cx="10194000" cy="3146385"/>
                </a:xfrm>
              </p:grpSpPr>
              <p:sp>
                <p:nvSpPr>
                  <p:cNvPr id="294" name="Google Shape;294;p43"/>
                  <p:cNvSpPr/>
                  <p:nvPr/>
                </p:nvSpPr>
                <p:spPr>
                  <a:xfrm>
                    <a:off x="-271188" y="4416931"/>
                    <a:ext cx="400" cy="1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" h="674" extrusionOk="0">
                        <a:moveTo>
                          <a:pt x="9" y="1"/>
                        </a:moveTo>
                        <a:cubicBezTo>
                          <a:pt x="6" y="161"/>
                          <a:pt x="6" y="324"/>
                          <a:pt x="3" y="487"/>
                        </a:cubicBezTo>
                        <a:lnTo>
                          <a:pt x="3" y="487"/>
                        </a:lnTo>
                        <a:cubicBezTo>
                          <a:pt x="7" y="325"/>
                          <a:pt x="13" y="164"/>
                          <a:pt x="15" y="1"/>
                        </a:cubicBezTo>
                        <a:close/>
                        <a:moveTo>
                          <a:pt x="3" y="487"/>
                        </a:moveTo>
                        <a:lnTo>
                          <a:pt x="3" y="487"/>
                        </a:lnTo>
                        <a:cubicBezTo>
                          <a:pt x="2" y="549"/>
                          <a:pt x="1" y="611"/>
                          <a:pt x="0" y="673"/>
                        </a:cubicBezTo>
                        <a:cubicBezTo>
                          <a:pt x="2" y="611"/>
                          <a:pt x="3" y="549"/>
                          <a:pt x="3" y="487"/>
                        </a:cubicBezTo>
                        <a:close/>
                      </a:path>
                    </a:pathLst>
                  </a:custGeom>
                  <a:solidFill>
                    <a:srgbClr val="FFAD6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95" name="Google Shape;295;p43"/>
                  <p:cNvGrpSpPr/>
                  <p:nvPr/>
                </p:nvGrpSpPr>
                <p:grpSpPr>
                  <a:xfrm>
                    <a:off x="-271532" y="3301156"/>
                    <a:ext cx="1461100" cy="3146385"/>
                    <a:chOff x="-271532" y="3301156"/>
                    <a:chExt cx="1461100" cy="3146385"/>
                  </a:xfrm>
                </p:grpSpPr>
                <p:grpSp>
                  <p:nvGrpSpPr>
                    <p:cNvPr id="296" name="Google Shape;296;p43"/>
                    <p:cNvGrpSpPr/>
                    <p:nvPr/>
                  </p:nvGrpSpPr>
                  <p:grpSpPr>
                    <a:xfrm>
                      <a:off x="-271532" y="4158406"/>
                      <a:ext cx="1461100" cy="2289135"/>
                      <a:chOff x="-271532" y="4158406"/>
                      <a:chExt cx="1461100" cy="2289135"/>
                    </a:xfrm>
                  </p:grpSpPr>
                  <p:sp>
                    <p:nvSpPr>
                      <p:cNvPr id="297" name="Google Shape;297;p43"/>
                      <p:cNvSpPr/>
                      <p:nvPr/>
                    </p:nvSpPr>
                    <p:spPr>
                      <a:xfrm>
                        <a:off x="-270813" y="4158406"/>
                        <a:ext cx="1122500" cy="2585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900" h="10342" extrusionOk="0">
                            <a:moveTo>
                              <a:pt x="728" y="0"/>
                            </a:moveTo>
                            <a:cubicBezTo>
                              <a:pt x="294" y="3390"/>
                              <a:pt x="49" y="6843"/>
                              <a:pt x="0" y="10342"/>
                            </a:cubicBezTo>
                            <a:lnTo>
                              <a:pt x="39699" y="10342"/>
                            </a:lnTo>
                            <a:cubicBezTo>
                              <a:pt x="40050" y="9713"/>
                              <a:pt x="40441" y="9118"/>
                              <a:pt x="40886" y="8554"/>
                            </a:cubicBezTo>
                            <a:cubicBezTo>
                              <a:pt x="44899" y="3428"/>
                              <a:pt x="43114" y="1869"/>
                              <a:pt x="43114" y="1869"/>
                            </a:cubicBezTo>
                            <a:lnTo>
                              <a:pt x="72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8" name="Google Shape;298;p43"/>
                      <p:cNvSpPr/>
                      <p:nvPr/>
                    </p:nvSpPr>
                    <p:spPr>
                      <a:xfrm>
                        <a:off x="-271532" y="4415591"/>
                        <a:ext cx="1461100" cy="20319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444" h="81278" extrusionOk="0">
                            <a:moveTo>
                              <a:pt x="20" y="1"/>
                            </a:moveTo>
                            <a:cubicBezTo>
                              <a:pt x="15" y="111"/>
                              <a:pt x="15" y="223"/>
                              <a:pt x="15" y="337"/>
                            </a:cubicBezTo>
                            <a:cubicBezTo>
                              <a:pt x="15" y="448"/>
                              <a:pt x="15" y="563"/>
                              <a:pt x="10" y="674"/>
                            </a:cubicBezTo>
                            <a:cubicBezTo>
                              <a:pt x="6" y="895"/>
                              <a:pt x="1" y="1117"/>
                              <a:pt x="1" y="1344"/>
                            </a:cubicBezTo>
                            <a:cubicBezTo>
                              <a:pt x="1" y="1744"/>
                              <a:pt x="5" y="2146"/>
                              <a:pt x="10" y="2543"/>
                            </a:cubicBezTo>
                            <a:cubicBezTo>
                              <a:pt x="15" y="2936"/>
                              <a:pt x="19" y="3323"/>
                              <a:pt x="34" y="3715"/>
                            </a:cubicBezTo>
                            <a:cubicBezTo>
                              <a:pt x="61" y="4896"/>
                              <a:pt x="111" y="6073"/>
                              <a:pt x="185" y="7242"/>
                            </a:cubicBezTo>
                            <a:cubicBezTo>
                              <a:pt x="218" y="7739"/>
                              <a:pt x="255" y="8233"/>
                              <a:pt x="292" y="8727"/>
                            </a:cubicBezTo>
                            <a:cubicBezTo>
                              <a:pt x="2775" y="39875"/>
                              <a:pt x="20790" y="66640"/>
                              <a:pt x="46590" y="81278"/>
                            </a:cubicBezTo>
                            <a:cubicBezTo>
                              <a:pt x="51988" y="76409"/>
                              <a:pt x="57462" y="69378"/>
                              <a:pt x="57762" y="62483"/>
                            </a:cubicBezTo>
                            <a:cubicBezTo>
                              <a:pt x="58444" y="46614"/>
                              <a:pt x="54061" y="46924"/>
                              <a:pt x="47376" y="43914"/>
                            </a:cubicBezTo>
                            <a:cubicBezTo>
                              <a:pt x="40689" y="40905"/>
                              <a:pt x="39351" y="25187"/>
                              <a:pt x="38012" y="17832"/>
                            </a:cubicBezTo>
                            <a:cubicBezTo>
                              <a:pt x="36830" y="11320"/>
                              <a:pt x="37003" y="4815"/>
                              <a:pt x="397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299" name="Google Shape;299;p43"/>
                    <p:cNvSpPr/>
                    <p:nvPr/>
                  </p:nvSpPr>
                  <p:spPr>
                    <a:xfrm>
                      <a:off x="-121038" y="3308156"/>
                      <a:ext cx="805450" cy="72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218" h="29196" extrusionOk="0">
                          <a:moveTo>
                            <a:pt x="12590" y="0"/>
                          </a:moveTo>
                          <a:cubicBezTo>
                            <a:pt x="9333" y="0"/>
                            <a:pt x="8046" y="3321"/>
                            <a:pt x="8046" y="3321"/>
                          </a:cubicBezTo>
                          <a:cubicBezTo>
                            <a:pt x="6792" y="2778"/>
                            <a:pt x="5728" y="2537"/>
                            <a:pt x="4813" y="2507"/>
                          </a:cubicBezTo>
                          <a:cubicBezTo>
                            <a:pt x="2995" y="5901"/>
                            <a:pt x="1387" y="9424"/>
                            <a:pt x="0" y="13057"/>
                          </a:cubicBezTo>
                          <a:lnTo>
                            <a:pt x="2573" y="24490"/>
                          </a:lnTo>
                          <a:cubicBezTo>
                            <a:pt x="5954" y="27977"/>
                            <a:pt x="10018" y="29196"/>
                            <a:pt x="13927" y="29196"/>
                          </a:cubicBezTo>
                          <a:cubicBezTo>
                            <a:pt x="19822" y="29196"/>
                            <a:pt x="25364" y="26422"/>
                            <a:pt x="27669" y="24474"/>
                          </a:cubicBezTo>
                          <a:cubicBezTo>
                            <a:pt x="31502" y="21234"/>
                            <a:pt x="28670" y="18495"/>
                            <a:pt x="28670" y="18495"/>
                          </a:cubicBezTo>
                          <a:cubicBezTo>
                            <a:pt x="31090" y="17311"/>
                            <a:pt x="32217" y="13550"/>
                            <a:pt x="29981" y="11616"/>
                          </a:cubicBezTo>
                          <a:cubicBezTo>
                            <a:pt x="29294" y="11020"/>
                            <a:pt x="28542" y="10813"/>
                            <a:pt x="27831" y="10813"/>
                          </a:cubicBezTo>
                          <a:cubicBezTo>
                            <a:pt x="26231" y="10813"/>
                            <a:pt x="24835" y="11858"/>
                            <a:pt x="24835" y="11858"/>
                          </a:cubicBezTo>
                          <a:cubicBezTo>
                            <a:pt x="24835" y="11858"/>
                            <a:pt x="27928" y="6562"/>
                            <a:pt x="25179" y="4452"/>
                          </a:cubicBezTo>
                          <a:cubicBezTo>
                            <a:pt x="24474" y="3911"/>
                            <a:pt x="23654" y="3710"/>
                            <a:pt x="22825" y="3710"/>
                          </a:cubicBezTo>
                          <a:cubicBezTo>
                            <a:pt x="20423" y="3710"/>
                            <a:pt x="17944" y="5399"/>
                            <a:pt x="17944" y="5399"/>
                          </a:cubicBezTo>
                          <a:cubicBezTo>
                            <a:pt x="17944" y="5399"/>
                            <a:pt x="17627" y="897"/>
                            <a:pt x="13614" y="104"/>
                          </a:cubicBezTo>
                          <a:cubicBezTo>
                            <a:pt x="13253" y="33"/>
                            <a:pt x="12912" y="0"/>
                            <a:pt x="1259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" name="Google Shape;300;p43"/>
                    <p:cNvSpPr/>
                    <p:nvPr/>
                  </p:nvSpPr>
                  <p:spPr>
                    <a:xfrm>
                      <a:off x="-263988" y="3709056"/>
                      <a:ext cx="1111825" cy="626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73" h="25078" extrusionOk="0">
                          <a:moveTo>
                            <a:pt x="32481" y="1"/>
                          </a:moveTo>
                          <a:lnTo>
                            <a:pt x="30870" y="5834"/>
                          </a:lnTo>
                          <a:lnTo>
                            <a:pt x="29443" y="5135"/>
                          </a:lnTo>
                          <a:lnTo>
                            <a:pt x="29629" y="7457"/>
                          </a:lnTo>
                          <a:cubicBezTo>
                            <a:pt x="26535" y="6282"/>
                            <a:pt x="13511" y="4634"/>
                            <a:pt x="3353" y="3446"/>
                          </a:cubicBezTo>
                          <a:cubicBezTo>
                            <a:pt x="3291" y="3666"/>
                            <a:pt x="3210" y="3887"/>
                            <a:pt x="3120" y="4108"/>
                          </a:cubicBezTo>
                          <a:cubicBezTo>
                            <a:pt x="1633" y="9233"/>
                            <a:pt x="577" y="14545"/>
                            <a:pt x="1" y="19997"/>
                          </a:cubicBezTo>
                          <a:cubicBezTo>
                            <a:pt x="7632" y="20353"/>
                            <a:pt x="16429" y="20731"/>
                            <a:pt x="16429" y="20731"/>
                          </a:cubicBezTo>
                          <a:lnTo>
                            <a:pt x="17766" y="24074"/>
                          </a:lnTo>
                          <a:lnTo>
                            <a:pt x="18435" y="20731"/>
                          </a:lnTo>
                          <a:lnTo>
                            <a:pt x="19772" y="25077"/>
                          </a:lnTo>
                          <a:lnTo>
                            <a:pt x="20776" y="20396"/>
                          </a:lnTo>
                          <a:lnTo>
                            <a:pt x="22448" y="23404"/>
                          </a:lnTo>
                          <a:lnTo>
                            <a:pt x="23116" y="21063"/>
                          </a:lnTo>
                          <a:cubicBezTo>
                            <a:pt x="23470" y="21014"/>
                            <a:pt x="24031" y="20993"/>
                            <a:pt x="24743" y="20993"/>
                          </a:cubicBezTo>
                          <a:cubicBezTo>
                            <a:pt x="28484" y="20993"/>
                            <a:pt x="36410" y="21568"/>
                            <a:pt x="40516" y="21568"/>
                          </a:cubicBezTo>
                          <a:cubicBezTo>
                            <a:pt x="41782" y="21568"/>
                            <a:pt x="42684" y="21514"/>
                            <a:pt x="42989" y="21370"/>
                          </a:cubicBezTo>
                          <a:cubicBezTo>
                            <a:pt x="44473" y="20677"/>
                            <a:pt x="42846" y="18391"/>
                            <a:pt x="40489" y="17516"/>
                          </a:cubicBezTo>
                          <a:cubicBezTo>
                            <a:pt x="38130" y="16640"/>
                            <a:pt x="37162" y="13375"/>
                            <a:pt x="37162" y="13375"/>
                          </a:cubicBezTo>
                          <a:lnTo>
                            <a:pt x="38833" y="11704"/>
                          </a:lnTo>
                          <a:lnTo>
                            <a:pt x="36188" y="10132"/>
                          </a:lnTo>
                          <a:lnTo>
                            <a:pt x="38165" y="6354"/>
                          </a:lnTo>
                          <a:lnTo>
                            <a:pt x="33735" y="8572"/>
                          </a:lnTo>
                          <a:lnTo>
                            <a:pt x="34486" y="2341"/>
                          </a:lnTo>
                          <a:lnTo>
                            <a:pt x="32481" y="7357"/>
                          </a:lnTo>
                          <a:lnTo>
                            <a:pt x="3248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" name="Google Shape;301;p43"/>
                    <p:cNvSpPr/>
                    <p:nvPr/>
                  </p:nvSpPr>
                  <p:spPr>
                    <a:xfrm>
                      <a:off x="275987" y="3941506"/>
                      <a:ext cx="260825" cy="19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33" h="7729" extrusionOk="0">
                          <a:moveTo>
                            <a:pt x="6765" y="0"/>
                          </a:moveTo>
                          <a:cubicBezTo>
                            <a:pt x="4577" y="0"/>
                            <a:pt x="1740" y="1737"/>
                            <a:pt x="1740" y="1737"/>
                          </a:cubicBezTo>
                          <a:cubicBezTo>
                            <a:pt x="1740" y="1737"/>
                            <a:pt x="1" y="3692"/>
                            <a:pt x="1121" y="6309"/>
                          </a:cubicBezTo>
                          <a:cubicBezTo>
                            <a:pt x="1546" y="7302"/>
                            <a:pt x="2875" y="7729"/>
                            <a:pt x="4404" y="7729"/>
                          </a:cubicBezTo>
                          <a:cubicBezTo>
                            <a:pt x="6907" y="7729"/>
                            <a:pt x="9946" y="6586"/>
                            <a:pt x="10432" y="4914"/>
                          </a:cubicBezTo>
                          <a:cubicBezTo>
                            <a:pt x="10432" y="4914"/>
                            <a:pt x="10301" y="1803"/>
                            <a:pt x="8259" y="400"/>
                          </a:cubicBezTo>
                          <a:cubicBezTo>
                            <a:pt x="7842" y="114"/>
                            <a:pt x="7325" y="0"/>
                            <a:pt x="6765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2" name="Google Shape;302;p43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3" name="Google Shape;303;p43"/>
                    <p:cNvSpPr/>
                    <p:nvPr/>
                  </p:nvSpPr>
                  <p:spPr>
                    <a:xfrm>
                      <a:off x="265437" y="3301156"/>
                      <a:ext cx="336675" cy="846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67" h="33854" extrusionOk="0">
                          <a:moveTo>
                            <a:pt x="6198" y="1"/>
                          </a:moveTo>
                          <a:cubicBezTo>
                            <a:pt x="6197" y="2"/>
                            <a:pt x="0" y="8145"/>
                            <a:pt x="1917" y="33853"/>
                          </a:cubicBezTo>
                          <a:cubicBezTo>
                            <a:pt x="1917" y="33853"/>
                            <a:pt x="13466" y="17570"/>
                            <a:pt x="619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4" name="Google Shape;304;p43"/>
                    <p:cNvSpPr/>
                    <p:nvPr/>
                  </p:nvSpPr>
                  <p:spPr>
                    <a:xfrm>
                      <a:off x="726487" y="4165206"/>
                      <a:ext cx="53525" cy="5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1" h="2061" extrusionOk="0">
                          <a:moveTo>
                            <a:pt x="1324" y="1"/>
                          </a:moveTo>
                          <a:cubicBezTo>
                            <a:pt x="1183" y="1"/>
                            <a:pt x="1044" y="58"/>
                            <a:pt x="931" y="151"/>
                          </a:cubicBezTo>
                          <a:cubicBezTo>
                            <a:pt x="886" y="140"/>
                            <a:pt x="840" y="134"/>
                            <a:pt x="793" y="134"/>
                          </a:cubicBezTo>
                          <a:cubicBezTo>
                            <a:pt x="653" y="134"/>
                            <a:pt x="509" y="185"/>
                            <a:pt x="392" y="292"/>
                          </a:cubicBezTo>
                          <a:cubicBezTo>
                            <a:pt x="256" y="417"/>
                            <a:pt x="195" y="585"/>
                            <a:pt x="199" y="747"/>
                          </a:cubicBezTo>
                          <a:cubicBezTo>
                            <a:pt x="77" y="868"/>
                            <a:pt x="1" y="1030"/>
                            <a:pt x="12" y="1204"/>
                          </a:cubicBezTo>
                          <a:cubicBezTo>
                            <a:pt x="25" y="1408"/>
                            <a:pt x="156" y="1561"/>
                            <a:pt x="332" y="1628"/>
                          </a:cubicBezTo>
                          <a:cubicBezTo>
                            <a:pt x="358" y="1815"/>
                            <a:pt x="474" y="1979"/>
                            <a:pt x="667" y="2038"/>
                          </a:cubicBezTo>
                          <a:cubicBezTo>
                            <a:pt x="717" y="2053"/>
                            <a:pt x="767" y="2061"/>
                            <a:pt x="817" y="2061"/>
                          </a:cubicBezTo>
                          <a:cubicBezTo>
                            <a:pt x="958" y="2061"/>
                            <a:pt x="1096" y="2004"/>
                            <a:pt x="1209" y="1910"/>
                          </a:cubicBezTo>
                          <a:cubicBezTo>
                            <a:pt x="1254" y="1921"/>
                            <a:pt x="1300" y="1926"/>
                            <a:pt x="1347" y="1926"/>
                          </a:cubicBezTo>
                          <a:cubicBezTo>
                            <a:pt x="1487" y="1926"/>
                            <a:pt x="1631" y="1876"/>
                            <a:pt x="1748" y="1769"/>
                          </a:cubicBezTo>
                          <a:cubicBezTo>
                            <a:pt x="1884" y="1644"/>
                            <a:pt x="1946" y="1476"/>
                            <a:pt x="1942" y="1313"/>
                          </a:cubicBezTo>
                          <a:cubicBezTo>
                            <a:pt x="2064" y="1192"/>
                            <a:pt x="2140" y="1031"/>
                            <a:pt x="2129" y="857"/>
                          </a:cubicBezTo>
                          <a:cubicBezTo>
                            <a:pt x="2115" y="652"/>
                            <a:pt x="1984" y="501"/>
                            <a:pt x="1808" y="433"/>
                          </a:cubicBezTo>
                          <a:cubicBezTo>
                            <a:pt x="1785" y="246"/>
                            <a:pt x="1667" y="82"/>
                            <a:pt x="1473" y="23"/>
                          </a:cubicBezTo>
                          <a:cubicBezTo>
                            <a:pt x="1424" y="8"/>
                            <a:pt x="1374" y="1"/>
                            <a:pt x="132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5" name="Google Shape;305;p43"/>
                    <p:cNvSpPr/>
                    <p:nvPr/>
                  </p:nvSpPr>
                  <p:spPr>
                    <a:xfrm>
                      <a:off x="741837" y="4180556"/>
                      <a:ext cx="20925" cy="18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7" h="753" extrusionOk="0">
                          <a:moveTo>
                            <a:pt x="419" y="0"/>
                          </a:moveTo>
                          <a:cubicBezTo>
                            <a:pt x="328" y="0"/>
                            <a:pt x="237" y="33"/>
                            <a:pt x="165" y="99"/>
                          </a:cubicBezTo>
                          <a:cubicBezTo>
                            <a:pt x="11" y="241"/>
                            <a:pt x="1" y="478"/>
                            <a:pt x="142" y="631"/>
                          </a:cubicBezTo>
                          <a:cubicBezTo>
                            <a:pt x="216" y="712"/>
                            <a:pt x="317" y="753"/>
                            <a:pt x="418" y="753"/>
                          </a:cubicBezTo>
                          <a:cubicBezTo>
                            <a:pt x="509" y="753"/>
                            <a:pt x="600" y="720"/>
                            <a:pt x="673" y="653"/>
                          </a:cubicBezTo>
                          <a:cubicBezTo>
                            <a:pt x="826" y="513"/>
                            <a:pt x="836" y="274"/>
                            <a:pt x="696" y="121"/>
                          </a:cubicBezTo>
                          <a:cubicBezTo>
                            <a:pt x="621" y="41"/>
                            <a:pt x="520" y="0"/>
                            <a:pt x="41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6" name="Google Shape;306;p43"/>
                    <p:cNvSpPr/>
                    <p:nvPr/>
                  </p:nvSpPr>
                  <p:spPr>
                    <a:xfrm>
                      <a:off x="783687" y="4209406"/>
                      <a:ext cx="33675" cy="29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7" h="1162" extrusionOk="0">
                          <a:moveTo>
                            <a:pt x="893" y="1"/>
                          </a:moveTo>
                          <a:cubicBezTo>
                            <a:pt x="834" y="1"/>
                            <a:pt x="774" y="15"/>
                            <a:pt x="719" y="42"/>
                          </a:cubicBezTo>
                          <a:cubicBezTo>
                            <a:pt x="669" y="16"/>
                            <a:pt x="613" y="2"/>
                            <a:pt x="554" y="2"/>
                          </a:cubicBezTo>
                          <a:cubicBezTo>
                            <a:pt x="496" y="2"/>
                            <a:pt x="437" y="16"/>
                            <a:pt x="381" y="47"/>
                          </a:cubicBezTo>
                          <a:cubicBezTo>
                            <a:pt x="282" y="101"/>
                            <a:pt x="222" y="190"/>
                            <a:pt x="201" y="287"/>
                          </a:cubicBezTo>
                          <a:cubicBezTo>
                            <a:pt x="112" y="340"/>
                            <a:pt x="42" y="425"/>
                            <a:pt x="23" y="528"/>
                          </a:cubicBezTo>
                          <a:cubicBezTo>
                            <a:pt x="1" y="652"/>
                            <a:pt x="57" y="760"/>
                            <a:pt x="150" y="825"/>
                          </a:cubicBezTo>
                          <a:cubicBezTo>
                            <a:pt x="139" y="941"/>
                            <a:pt x="182" y="1053"/>
                            <a:pt x="289" y="1117"/>
                          </a:cubicBezTo>
                          <a:cubicBezTo>
                            <a:pt x="340" y="1147"/>
                            <a:pt x="397" y="1162"/>
                            <a:pt x="454" y="1162"/>
                          </a:cubicBezTo>
                          <a:cubicBezTo>
                            <a:pt x="513" y="1162"/>
                            <a:pt x="572" y="1147"/>
                            <a:pt x="627" y="1121"/>
                          </a:cubicBezTo>
                          <a:cubicBezTo>
                            <a:pt x="677" y="1147"/>
                            <a:pt x="734" y="1162"/>
                            <a:pt x="792" y="1162"/>
                          </a:cubicBezTo>
                          <a:cubicBezTo>
                            <a:pt x="850" y="1162"/>
                            <a:pt x="909" y="1147"/>
                            <a:pt x="965" y="1117"/>
                          </a:cubicBezTo>
                          <a:cubicBezTo>
                            <a:pt x="1065" y="1064"/>
                            <a:pt x="1124" y="974"/>
                            <a:pt x="1147" y="876"/>
                          </a:cubicBezTo>
                          <a:cubicBezTo>
                            <a:pt x="1236" y="823"/>
                            <a:pt x="1305" y="738"/>
                            <a:pt x="1324" y="634"/>
                          </a:cubicBezTo>
                          <a:cubicBezTo>
                            <a:pt x="1346" y="511"/>
                            <a:pt x="1291" y="401"/>
                            <a:pt x="1196" y="338"/>
                          </a:cubicBezTo>
                          <a:cubicBezTo>
                            <a:pt x="1209" y="223"/>
                            <a:pt x="1164" y="108"/>
                            <a:pt x="1059" y="46"/>
                          </a:cubicBezTo>
                          <a:cubicBezTo>
                            <a:pt x="1008" y="15"/>
                            <a:pt x="951" y="1"/>
                            <a:pt x="89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7" name="Google Shape;307;p43"/>
                    <p:cNvSpPr/>
                    <p:nvPr/>
                  </p:nvSpPr>
                  <p:spPr>
                    <a:xfrm>
                      <a:off x="793587" y="4217456"/>
                      <a:ext cx="13075" cy="11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3" h="458" extrusionOk="0">
                          <a:moveTo>
                            <a:pt x="262" y="0"/>
                          </a:moveTo>
                          <a:cubicBezTo>
                            <a:pt x="225" y="0"/>
                            <a:pt x="187" y="10"/>
                            <a:pt x="152" y="29"/>
                          </a:cubicBezTo>
                          <a:cubicBezTo>
                            <a:pt x="41" y="88"/>
                            <a:pt x="0" y="228"/>
                            <a:pt x="61" y="338"/>
                          </a:cubicBezTo>
                          <a:cubicBezTo>
                            <a:pt x="103" y="415"/>
                            <a:pt x="181" y="458"/>
                            <a:pt x="262" y="458"/>
                          </a:cubicBezTo>
                          <a:cubicBezTo>
                            <a:pt x="299" y="458"/>
                            <a:pt x="337" y="449"/>
                            <a:pt x="372" y="429"/>
                          </a:cubicBezTo>
                          <a:cubicBezTo>
                            <a:pt x="481" y="369"/>
                            <a:pt x="522" y="230"/>
                            <a:pt x="461" y="119"/>
                          </a:cubicBezTo>
                          <a:cubicBezTo>
                            <a:pt x="420" y="43"/>
                            <a:pt x="343" y="0"/>
                            <a:pt x="262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8" name="Google Shape;308;p43"/>
                    <p:cNvSpPr/>
                    <p:nvPr/>
                  </p:nvSpPr>
                  <p:spPr>
                    <a:xfrm>
                      <a:off x="677662" y="4205706"/>
                      <a:ext cx="28625" cy="27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5" h="1107" extrusionOk="0">
                          <a:moveTo>
                            <a:pt x="705" y="0"/>
                          </a:moveTo>
                          <a:cubicBezTo>
                            <a:pt x="627" y="0"/>
                            <a:pt x="551" y="33"/>
                            <a:pt x="489" y="85"/>
                          </a:cubicBezTo>
                          <a:cubicBezTo>
                            <a:pt x="467" y="80"/>
                            <a:pt x="445" y="78"/>
                            <a:pt x="422" y="78"/>
                          </a:cubicBezTo>
                          <a:cubicBezTo>
                            <a:pt x="345" y="78"/>
                            <a:pt x="266" y="106"/>
                            <a:pt x="203" y="166"/>
                          </a:cubicBezTo>
                          <a:cubicBezTo>
                            <a:pt x="132" y="234"/>
                            <a:pt x="100" y="325"/>
                            <a:pt x="104" y="410"/>
                          </a:cubicBezTo>
                          <a:cubicBezTo>
                            <a:pt x="40" y="475"/>
                            <a:pt x="1" y="564"/>
                            <a:pt x="9" y="656"/>
                          </a:cubicBezTo>
                          <a:cubicBezTo>
                            <a:pt x="18" y="766"/>
                            <a:pt x="90" y="845"/>
                            <a:pt x="185" y="880"/>
                          </a:cubicBezTo>
                          <a:cubicBezTo>
                            <a:pt x="201" y="980"/>
                            <a:pt x="263" y="1067"/>
                            <a:pt x="367" y="1096"/>
                          </a:cubicBezTo>
                          <a:cubicBezTo>
                            <a:pt x="393" y="1103"/>
                            <a:pt x="419" y="1107"/>
                            <a:pt x="444" y="1107"/>
                          </a:cubicBezTo>
                          <a:cubicBezTo>
                            <a:pt x="521" y="1107"/>
                            <a:pt x="596" y="1075"/>
                            <a:pt x="656" y="1022"/>
                          </a:cubicBezTo>
                          <a:cubicBezTo>
                            <a:pt x="679" y="1027"/>
                            <a:pt x="702" y="1030"/>
                            <a:pt x="725" y="1030"/>
                          </a:cubicBezTo>
                          <a:cubicBezTo>
                            <a:pt x="802" y="1030"/>
                            <a:pt x="880" y="1002"/>
                            <a:pt x="943" y="941"/>
                          </a:cubicBezTo>
                          <a:cubicBezTo>
                            <a:pt x="1015" y="874"/>
                            <a:pt x="1045" y="783"/>
                            <a:pt x="1041" y="696"/>
                          </a:cubicBezTo>
                          <a:cubicBezTo>
                            <a:pt x="1107" y="630"/>
                            <a:pt x="1145" y="542"/>
                            <a:pt x="1137" y="450"/>
                          </a:cubicBezTo>
                          <a:cubicBezTo>
                            <a:pt x="1127" y="341"/>
                            <a:pt x="1057" y="260"/>
                            <a:pt x="961" y="228"/>
                          </a:cubicBezTo>
                          <a:cubicBezTo>
                            <a:pt x="945" y="127"/>
                            <a:pt x="883" y="41"/>
                            <a:pt x="779" y="11"/>
                          </a:cubicBezTo>
                          <a:cubicBezTo>
                            <a:pt x="755" y="4"/>
                            <a:pt x="730" y="0"/>
                            <a:pt x="70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9" name="Google Shape;309;p43"/>
                    <p:cNvSpPr/>
                    <p:nvPr/>
                  </p:nvSpPr>
                  <p:spPr>
                    <a:xfrm>
                      <a:off x="685887" y="4213956"/>
                      <a:ext cx="11075" cy="10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3" h="404" extrusionOk="0">
                          <a:moveTo>
                            <a:pt x="223" y="1"/>
                          </a:moveTo>
                          <a:cubicBezTo>
                            <a:pt x="173" y="1"/>
                            <a:pt x="123" y="20"/>
                            <a:pt x="84" y="57"/>
                          </a:cubicBezTo>
                          <a:cubicBezTo>
                            <a:pt x="3" y="134"/>
                            <a:pt x="1" y="261"/>
                            <a:pt x="76" y="341"/>
                          </a:cubicBezTo>
                          <a:cubicBezTo>
                            <a:pt x="115" y="382"/>
                            <a:pt x="168" y="403"/>
                            <a:pt x="221" y="403"/>
                          </a:cubicBezTo>
                          <a:cubicBezTo>
                            <a:pt x="271" y="403"/>
                            <a:pt x="321" y="385"/>
                            <a:pt x="360" y="348"/>
                          </a:cubicBezTo>
                          <a:cubicBezTo>
                            <a:pt x="441" y="271"/>
                            <a:pt x="443" y="144"/>
                            <a:pt x="368" y="64"/>
                          </a:cubicBezTo>
                          <a:cubicBezTo>
                            <a:pt x="329" y="22"/>
                            <a:pt x="276" y="1"/>
                            <a:pt x="22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0" name="Google Shape;310;p43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1" name="Google Shape;311;p43"/>
                    <p:cNvSpPr/>
                    <p:nvPr/>
                  </p:nvSpPr>
                  <p:spPr>
                    <a:xfrm rot="-319135">
                      <a:off x="84998" y="3472652"/>
                      <a:ext cx="223501" cy="6832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40" h="27331" extrusionOk="0">
                          <a:moveTo>
                            <a:pt x="7068" y="1"/>
                          </a:moveTo>
                          <a:cubicBezTo>
                            <a:pt x="7067" y="1"/>
                            <a:pt x="1" y="7602"/>
                            <a:pt x="8939" y="27331"/>
                          </a:cubicBezTo>
                          <a:cubicBezTo>
                            <a:pt x="8939" y="27331"/>
                            <a:pt x="8929" y="9274"/>
                            <a:pt x="706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2" name="Google Shape;312;p43"/>
                    <p:cNvSpPr/>
                    <p:nvPr/>
                  </p:nvSpPr>
                  <p:spPr>
                    <a:xfrm>
                      <a:off x="235412" y="4042906"/>
                      <a:ext cx="418400" cy="158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736" h="6338" extrusionOk="0">
                          <a:moveTo>
                            <a:pt x="11567" y="1"/>
                          </a:moveTo>
                          <a:cubicBezTo>
                            <a:pt x="9899" y="1"/>
                            <a:pt x="9348" y="428"/>
                            <a:pt x="8071" y="428"/>
                          </a:cubicBezTo>
                          <a:cubicBezTo>
                            <a:pt x="7653" y="428"/>
                            <a:pt x="7158" y="383"/>
                            <a:pt x="6521" y="261"/>
                          </a:cubicBezTo>
                          <a:cubicBezTo>
                            <a:pt x="6085" y="179"/>
                            <a:pt x="5622" y="139"/>
                            <a:pt x="5157" y="139"/>
                          </a:cubicBezTo>
                          <a:cubicBezTo>
                            <a:pt x="2614" y="139"/>
                            <a:pt x="0" y="1311"/>
                            <a:pt x="1310" y="2942"/>
                          </a:cubicBezTo>
                          <a:cubicBezTo>
                            <a:pt x="1310" y="2942"/>
                            <a:pt x="2358" y="4871"/>
                            <a:pt x="6370" y="5707"/>
                          </a:cubicBezTo>
                          <a:cubicBezTo>
                            <a:pt x="8231" y="6094"/>
                            <a:pt x="9444" y="6338"/>
                            <a:pt x="10478" y="6338"/>
                          </a:cubicBezTo>
                          <a:cubicBezTo>
                            <a:pt x="11673" y="6338"/>
                            <a:pt x="12627" y="6012"/>
                            <a:pt x="14061" y="5205"/>
                          </a:cubicBezTo>
                          <a:cubicBezTo>
                            <a:pt x="16736" y="3700"/>
                            <a:pt x="15065" y="189"/>
                            <a:pt x="12221" y="21"/>
                          </a:cubicBezTo>
                          <a:cubicBezTo>
                            <a:pt x="11985" y="7"/>
                            <a:pt x="11768" y="1"/>
                            <a:pt x="1156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3" name="Google Shape;313;p43"/>
                    <p:cNvSpPr/>
                    <p:nvPr/>
                  </p:nvSpPr>
                  <p:spPr>
                    <a:xfrm>
                      <a:off x="146137" y="4025456"/>
                      <a:ext cx="208500" cy="120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40" h="4814" extrusionOk="0">
                          <a:moveTo>
                            <a:pt x="4454" y="1"/>
                          </a:moveTo>
                          <a:cubicBezTo>
                            <a:pt x="4008" y="1"/>
                            <a:pt x="2023" y="29"/>
                            <a:pt x="1664" y="525"/>
                          </a:cubicBezTo>
                          <a:cubicBezTo>
                            <a:pt x="1258" y="1084"/>
                            <a:pt x="0" y="3958"/>
                            <a:pt x="1140" y="4713"/>
                          </a:cubicBezTo>
                          <a:cubicBezTo>
                            <a:pt x="1140" y="4713"/>
                            <a:pt x="1896" y="4813"/>
                            <a:pt x="2962" y="4813"/>
                          </a:cubicBezTo>
                          <a:cubicBezTo>
                            <a:pt x="3850" y="4813"/>
                            <a:pt x="4953" y="4744"/>
                            <a:pt x="6011" y="4489"/>
                          </a:cubicBezTo>
                          <a:cubicBezTo>
                            <a:pt x="8340" y="3928"/>
                            <a:pt x="4543" y="1"/>
                            <a:pt x="4543" y="1"/>
                          </a:cubicBezTo>
                          <a:cubicBezTo>
                            <a:pt x="4543" y="1"/>
                            <a:pt x="4511" y="1"/>
                            <a:pt x="4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314" name="Google Shape;314;p43"/>
                  <p:cNvSpPr/>
                  <p:nvPr/>
                </p:nvSpPr>
                <p:spPr>
                  <a:xfrm>
                    <a:off x="-367675" y="4351400"/>
                    <a:ext cx="10194000" cy="935700"/>
                  </a:xfrm>
                  <a:prstGeom prst="doubleWave">
                    <a:avLst>
                      <a:gd name="adj1" fmla="val 6250"/>
                      <a:gd name="adj2" fmla="val -222"/>
                    </a:avLst>
                  </a:pr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15" name="Google Shape;315;p43"/>
              <p:cNvGrpSpPr/>
              <p:nvPr/>
            </p:nvGrpSpPr>
            <p:grpSpPr>
              <a:xfrm>
                <a:off x="2169313" y="4473844"/>
                <a:ext cx="822600" cy="370431"/>
                <a:chOff x="2169313" y="5452144"/>
                <a:chExt cx="822600" cy="370431"/>
              </a:xfrm>
            </p:grpSpPr>
            <p:sp>
              <p:nvSpPr>
                <p:cNvPr id="316" name="Google Shape;316;p43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43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43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19" name="Google Shape;319;p43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320" name="Google Shape;320;p43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1" name="Google Shape;321;p43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2" name="Google Shape;322;p43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23" name="Google Shape;323;p43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43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43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43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7" name="Google Shape;327;p43"/>
              <p:cNvGrpSpPr/>
              <p:nvPr/>
            </p:nvGrpSpPr>
            <p:grpSpPr>
              <a:xfrm>
                <a:off x="2955313" y="4905050"/>
                <a:ext cx="463825" cy="205300"/>
                <a:chOff x="2955313" y="5883350"/>
                <a:chExt cx="463825" cy="205300"/>
              </a:xfrm>
            </p:grpSpPr>
            <p:sp>
              <p:nvSpPr>
                <p:cNvPr id="328" name="Google Shape;328;p43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43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43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1" name="Google Shape;331;p43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332" name="Google Shape;332;p43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" name="Google Shape;333;p43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" name="Google Shape;334;p43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5" name="Google Shape;335;p43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43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37;p43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" name="Google Shape;338;p43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" name="Google Shape;339;p43"/>
              <p:cNvGrpSpPr/>
              <p:nvPr/>
            </p:nvGrpSpPr>
            <p:grpSpPr>
              <a:xfrm>
                <a:off x="1215450" y="4185436"/>
                <a:ext cx="5579267" cy="276110"/>
                <a:chOff x="1215450" y="4185590"/>
                <a:chExt cx="5579267" cy="276110"/>
              </a:xfrm>
            </p:grpSpPr>
            <p:grpSp>
              <p:nvGrpSpPr>
                <p:cNvPr id="340" name="Google Shape;340;p43"/>
                <p:cNvGrpSpPr/>
                <p:nvPr/>
              </p:nvGrpSpPr>
              <p:grpSpPr>
                <a:xfrm>
                  <a:off x="1215450" y="4188600"/>
                  <a:ext cx="517625" cy="273100"/>
                  <a:chOff x="1215450" y="4188600"/>
                  <a:chExt cx="517625" cy="273100"/>
                </a:xfrm>
              </p:grpSpPr>
              <p:sp>
                <p:nvSpPr>
                  <p:cNvPr id="341" name="Google Shape;341;p43"/>
                  <p:cNvSpPr/>
                  <p:nvPr/>
                </p:nvSpPr>
                <p:spPr>
                  <a:xfrm>
                    <a:off x="1225875" y="4339100"/>
                    <a:ext cx="507200" cy="12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88" h="4904" extrusionOk="0">
                        <a:moveTo>
                          <a:pt x="10144" y="1"/>
                        </a:moveTo>
                        <a:cubicBezTo>
                          <a:pt x="4542" y="1"/>
                          <a:pt x="1" y="1249"/>
                          <a:pt x="1" y="2787"/>
                        </a:cubicBezTo>
                        <a:cubicBezTo>
                          <a:pt x="1" y="3769"/>
                          <a:pt x="3264" y="4903"/>
                          <a:pt x="6149" y="4903"/>
                        </a:cubicBezTo>
                        <a:cubicBezTo>
                          <a:pt x="7788" y="4903"/>
                          <a:pt x="9306" y="4537"/>
                          <a:pt x="10033" y="3568"/>
                        </a:cubicBezTo>
                        <a:cubicBezTo>
                          <a:pt x="10942" y="4312"/>
                          <a:pt x="12587" y="4608"/>
                          <a:pt x="14297" y="4608"/>
                        </a:cubicBezTo>
                        <a:cubicBezTo>
                          <a:pt x="17199" y="4608"/>
                          <a:pt x="20287" y="3755"/>
                          <a:pt x="20287" y="2787"/>
                        </a:cubicBezTo>
                        <a:cubicBezTo>
                          <a:pt x="20287" y="1249"/>
                          <a:pt x="15746" y="1"/>
                          <a:pt x="101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342" name="Google Shape;342;p43"/>
                  <p:cNvGrpSpPr/>
                  <p:nvPr/>
                </p:nvGrpSpPr>
                <p:grpSpPr>
                  <a:xfrm>
                    <a:off x="1215450" y="4188600"/>
                    <a:ext cx="495350" cy="218950"/>
                    <a:chOff x="1215450" y="4188600"/>
                    <a:chExt cx="495350" cy="218950"/>
                  </a:xfrm>
                </p:grpSpPr>
                <p:sp>
                  <p:nvSpPr>
                    <p:cNvPr id="343" name="Google Shape;343;p43"/>
                    <p:cNvSpPr/>
                    <p:nvPr/>
                  </p:nvSpPr>
                  <p:spPr>
                    <a:xfrm>
                      <a:off x="1215450" y="4188600"/>
                      <a:ext cx="495350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14" h="8758" extrusionOk="0">
                          <a:moveTo>
                            <a:pt x="9851" y="0"/>
                          </a:moveTo>
                          <a:cubicBezTo>
                            <a:pt x="1" y="6047"/>
                            <a:pt x="9990" y="8758"/>
                            <a:pt x="9990" y="8758"/>
                          </a:cubicBezTo>
                          <a:cubicBezTo>
                            <a:pt x="19813" y="4878"/>
                            <a:pt x="9851" y="1"/>
                            <a:pt x="9851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44" name="Google Shape;344;p43"/>
                    <p:cNvSpPr/>
                    <p:nvPr/>
                  </p:nvSpPr>
                  <p:spPr>
                    <a:xfrm>
                      <a:off x="1338575" y="4188600"/>
                      <a:ext cx="255075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3" h="8758" extrusionOk="0">
                          <a:moveTo>
                            <a:pt x="4926" y="0"/>
                          </a:moveTo>
                          <a:lnTo>
                            <a:pt x="4926" y="0"/>
                          </a:lnTo>
                          <a:cubicBezTo>
                            <a:pt x="1" y="4841"/>
                            <a:pt x="5065" y="8758"/>
                            <a:pt x="5065" y="8758"/>
                          </a:cubicBezTo>
                          <a:cubicBezTo>
                            <a:pt x="10203" y="4539"/>
                            <a:pt x="4926" y="1"/>
                            <a:pt x="492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345" name="Google Shape;345;p43"/>
                <p:cNvGrpSpPr/>
                <p:nvPr/>
              </p:nvGrpSpPr>
              <p:grpSpPr>
                <a:xfrm>
                  <a:off x="6229646" y="4185590"/>
                  <a:ext cx="565071" cy="235410"/>
                  <a:chOff x="6229646" y="4185590"/>
                  <a:chExt cx="565071" cy="235410"/>
                </a:xfrm>
              </p:grpSpPr>
              <p:sp>
                <p:nvSpPr>
                  <p:cNvPr id="346" name="Google Shape;346;p43"/>
                  <p:cNvSpPr/>
                  <p:nvPr/>
                </p:nvSpPr>
                <p:spPr>
                  <a:xfrm>
                    <a:off x="6229646" y="4313757"/>
                    <a:ext cx="565071" cy="10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19" h="7652" extrusionOk="0">
                        <a:moveTo>
                          <a:pt x="17651" y="0"/>
                        </a:moveTo>
                        <a:cubicBezTo>
                          <a:pt x="11155" y="0"/>
                          <a:pt x="5269" y="499"/>
                          <a:pt x="3383" y="1562"/>
                        </a:cubicBezTo>
                        <a:cubicBezTo>
                          <a:pt x="1" y="3467"/>
                          <a:pt x="7040" y="4511"/>
                          <a:pt x="13422" y="4511"/>
                        </a:cubicBezTo>
                        <a:cubicBezTo>
                          <a:pt x="16064" y="4511"/>
                          <a:pt x="18595" y="4332"/>
                          <a:pt x="20226" y="3961"/>
                        </a:cubicBezTo>
                        <a:lnTo>
                          <a:pt x="20226" y="3961"/>
                        </a:lnTo>
                        <a:cubicBezTo>
                          <a:pt x="20225" y="3961"/>
                          <a:pt x="16160" y="6555"/>
                          <a:pt x="20977" y="7412"/>
                        </a:cubicBezTo>
                        <a:cubicBezTo>
                          <a:pt x="21880" y="7572"/>
                          <a:pt x="23130" y="7652"/>
                          <a:pt x="24559" y="7652"/>
                        </a:cubicBezTo>
                        <a:cubicBezTo>
                          <a:pt x="30755" y="7652"/>
                          <a:pt x="40318" y="6158"/>
                          <a:pt x="39604" y="3308"/>
                        </a:cubicBezTo>
                        <a:cubicBezTo>
                          <a:pt x="39070" y="1181"/>
                          <a:pt x="27640" y="0"/>
                          <a:pt x="1765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347" name="Google Shape;347;p43"/>
                  <p:cNvGrpSpPr/>
                  <p:nvPr/>
                </p:nvGrpSpPr>
                <p:grpSpPr>
                  <a:xfrm>
                    <a:off x="6399746" y="4185590"/>
                    <a:ext cx="263902" cy="173071"/>
                    <a:chOff x="6399746" y="4185590"/>
                    <a:chExt cx="263902" cy="173071"/>
                  </a:xfrm>
                </p:grpSpPr>
                <p:sp>
                  <p:nvSpPr>
                    <p:cNvPr id="348" name="Google Shape;348;p43"/>
                    <p:cNvSpPr/>
                    <p:nvPr/>
                  </p:nvSpPr>
                  <p:spPr>
                    <a:xfrm>
                      <a:off x="6399746" y="4222127"/>
                      <a:ext cx="154095" cy="134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95" h="9562" extrusionOk="0">
                          <a:moveTo>
                            <a:pt x="1187" y="1"/>
                          </a:moveTo>
                          <a:lnTo>
                            <a:pt x="1187" y="1"/>
                          </a:lnTo>
                          <a:cubicBezTo>
                            <a:pt x="0" y="9464"/>
                            <a:pt x="8638" y="9561"/>
                            <a:pt x="8994" y="9561"/>
                          </a:cubicBezTo>
                          <a:cubicBezTo>
                            <a:pt x="9001" y="9561"/>
                            <a:pt x="9005" y="9561"/>
                            <a:pt x="9005" y="9561"/>
                          </a:cubicBezTo>
                          <a:cubicBezTo>
                            <a:pt x="10994" y="398"/>
                            <a:pt x="1188" y="1"/>
                            <a:pt x="1187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49" name="Google Shape;349;p43"/>
                    <p:cNvSpPr/>
                    <p:nvPr/>
                  </p:nvSpPr>
                  <p:spPr>
                    <a:xfrm>
                      <a:off x="6486681" y="4207972"/>
                      <a:ext cx="176967" cy="1506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27" h="10752" extrusionOk="0">
                          <a:moveTo>
                            <a:pt x="9444" y="0"/>
                          </a:moveTo>
                          <a:lnTo>
                            <a:pt x="9444" y="0"/>
                          </a:lnTo>
                          <a:cubicBezTo>
                            <a:pt x="1" y="2371"/>
                            <a:pt x="3366" y="10751"/>
                            <a:pt x="3366" y="10751"/>
                          </a:cubicBezTo>
                          <a:cubicBezTo>
                            <a:pt x="12626" y="9286"/>
                            <a:pt x="9444" y="1"/>
                            <a:pt x="944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50" name="Google Shape;350;p43"/>
                    <p:cNvSpPr/>
                    <p:nvPr/>
                  </p:nvSpPr>
                  <p:spPr>
                    <a:xfrm>
                      <a:off x="6427173" y="4185590"/>
                      <a:ext cx="201690" cy="1730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91" h="12349" extrusionOk="0">
                          <a:moveTo>
                            <a:pt x="6947" y="0"/>
                          </a:moveTo>
                          <a:lnTo>
                            <a:pt x="6947" y="0"/>
                          </a:lnTo>
                          <a:cubicBezTo>
                            <a:pt x="0" y="6823"/>
                            <a:pt x="7145" y="12348"/>
                            <a:pt x="7145" y="12348"/>
                          </a:cubicBezTo>
                          <a:cubicBezTo>
                            <a:pt x="14390" y="6399"/>
                            <a:pt x="6947" y="0"/>
                            <a:pt x="6947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351" name="Google Shape;351;p43"/>
          <p:cNvSpPr txBox="1">
            <a:spLocks noGrp="1"/>
          </p:cNvSpPr>
          <p:nvPr>
            <p:ph type="title" idx="3"/>
          </p:nvPr>
        </p:nvSpPr>
        <p:spPr>
          <a:xfrm>
            <a:off x="2475525" y="2594100"/>
            <a:ext cx="41931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2" name="Google Shape;352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4"/>
          <p:cNvSpPr txBox="1">
            <a:spLocks noGrp="1"/>
          </p:cNvSpPr>
          <p:nvPr>
            <p:ph type="subTitle" idx="1"/>
          </p:nvPr>
        </p:nvSpPr>
        <p:spPr>
          <a:xfrm>
            <a:off x="2105250" y="2846300"/>
            <a:ext cx="4933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5" name="Google Shape;355;p44"/>
          <p:cNvSpPr txBox="1">
            <a:spLocks noGrp="1"/>
          </p:cNvSpPr>
          <p:nvPr>
            <p:ph type="title"/>
          </p:nvPr>
        </p:nvSpPr>
        <p:spPr>
          <a:xfrm>
            <a:off x="2424750" y="1946275"/>
            <a:ext cx="42507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356" name="Google Shape;356;p44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357" name="Google Shape;357;p44"/>
          <p:cNvGrpSpPr/>
          <p:nvPr/>
        </p:nvGrpSpPr>
        <p:grpSpPr>
          <a:xfrm>
            <a:off x="-237528" y="2554553"/>
            <a:ext cx="9517432" cy="2961382"/>
            <a:chOff x="-179150" y="2585549"/>
            <a:chExt cx="9417605" cy="2930321"/>
          </a:xfrm>
        </p:grpSpPr>
        <p:grpSp>
          <p:nvGrpSpPr>
            <p:cNvPr id="358" name="Google Shape;358;p44"/>
            <p:cNvGrpSpPr/>
            <p:nvPr/>
          </p:nvGrpSpPr>
          <p:grpSpPr>
            <a:xfrm>
              <a:off x="4690025" y="3301657"/>
              <a:ext cx="4548430" cy="1607716"/>
              <a:chOff x="4690025" y="2984257"/>
              <a:chExt cx="4548430" cy="1607716"/>
            </a:xfrm>
          </p:grpSpPr>
          <p:sp>
            <p:nvSpPr>
              <p:cNvPr id="359" name="Google Shape;359;p44"/>
              <p:cNvSpPr/>
              <p:nvPr/>
            </p:nvSpPr>
            <p:spPr>
              <a:xfrm>
                <a:off x="4690025" y="2984257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44"/>
              <p:cNvSpPr/>
              <p:nvPr/>
            </p:nvSpPr>
            <p:spPr>
              <a:xfrm>
                <a:off x="4707900" y="2985144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1" name="Google Shape;361;p44"/>
            <p:cNvSpPr/>
            <p:nvPr/>
          </p:nvSpPr>
          <p:spPr>
            <a:xfrm>
              <a:off x="5361000" y="3672149"/>
              <a:ext cx="828172" cy="107318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4"/>
            <p:cNvSpPr/>
            <p:nvPr/>
          </p:nvSpPr>
          <p:spPr>
            <a:xfrm>
              <a:off x="5794925" y="32042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4"/>
            <p:cNvSpPr/>
            <p:nvPr/>
          </p:nvSpPr>
          <p:spPr>
            <a:xfrm>
              <a:off x="6467950" y="2920224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4"/>
            <p:cNvSpPr/>
            <p:nvPr/>
          </p:nvSpPr>
          <p:spPr>
            <a:xfrm>
              <a:off x="7057650" y="27351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4"/>
            <p:cNvSpPr/>
            <p:nvPr/>
          </p:nvSpPr>
          <p:spPr>
            <a:xfrm>
              <a:off x="7716775" y="25855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4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4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8" name="Google Shape;368;p44"/>
            <p:cNvGrpSpPr/>
            <p:nvPr/>
          </p:nvGrpSpPr>
          <p:grpSpPr>
            <a:xfrm>
              <a:off x="6549238" y="3900183"/>
              <a:ext cx="2474430" cy="1056947"/>
              <a:chOff x="6549238" y="3582783"/>
              <a:chExt cx="2474430" cy="1056947"/>
            </a:xfrm>
          </p:grpSpPr>
          <p:sp>
            <p:nvSpPr>
              <p:cNvPr id="369" name="Google Shape;369;p44"/>
              <p:cNvSpPr/>
              <p:nvPr/>
            </p:nvSpPr>
            <p:spPr>
              <a:xfrm>
                <a:off x="6549238" y="4162165"/>
                <a:ext cx="111181" cy="18534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4216" extrusionOk="0">
                    <a:moveTo>
                      <a:pt x="2396" y="0"/>
                    </a:moveTo>
                    <a:cubicBezTo>
                      <a:pt x="1087" y="1088"/>
                      <a:pt x="888" y="3261"/>
                      <a:pt x="888" y="3261"/>
                    </a:cubicBezTo>
                    <a:cubicBezTo>
                      <a:pt x="622" y="2729"/>
                      <a:pt x="666" y="1355"/>
                      <a:pt x="666" y="1355"/>
                    </a:cubicBezTo>
                    <a:lnTo>
                      <a:pt x="666" y="1355"/>
                    </a:lnTo>
                    <a:cubicBezTo>
                      <a:pt x="100" y="2333"/>
                      <a:pt x="4" y="4144"/>
                      <a:pt x="0" y="4214"/>
                    </a:cubicBezTo>
                    <a:lnTo>
                      <a:pt x="2529" y="4214"/>
                    </a:lnTo>
                    <a:cubicBezTo>
                      <a:pt x="2263" y="3726"/>
                      <a:pt x="2396" y="2595"/>
                      <a:pt x="2396" y="2595"/>
                    </a:cubicBezTo>
                    <a:lnTo>
                      <a:pt x="2396" y="2595"/>
                    </a:lnTo>
                    <a:cubicBezTo>
                      <a:pt x="2063" y="2994"/>
                      <a:pt x="1842" y="3793"/>
                      <a:pt x="1842" y="3793"/>
                    </a:cubicBezTo>
                    <a:cubicBezTo>
                      <a:pt x="1509" y="2329"/>
                      <a:pt x="2396" y="0"/>
                      <a:pt x="2396" y="0"/>
                    </a:cubicBezTo>
                    <a:close/>
                    <a:moveTo>
                      <a:pt x="0" y="4214"/>
                    </a:moveTo>
                    <a:lnTo>
                      <a:pt x="0" y="4216"/>
                    </a:lnTo>
                    <a:cubicBezTo>
                      <a:pt x="0" y="4216"/>
                      <a:pt x="0" y="4215"/>
                      <a:pt x="0" y="4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44"/>
              <p:cNvSpPr/>
              <p:nvPr/>
            </p:nvSpPr>
            <p:spPr>
              <a:xfrm>
                <a:off x="8198975" y="3582783"/>
                <a:ext cx="98564" cy="167761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3816" extrusionOk="0">
                    <a:moveTo>
                      <a:pt x="2241" y="1"/>
                    </a:moveTo>
                    <a:lnTo>
                      <a:pt x="2241" y="1"/>
                    </a:lnTo>
                    <a:cubicBezTo>
                      <a:pt x="1664" y="356"/>
                      <a:pt x="711" y="2440"/>
                      <a:pt x="711" y="2440"/>
                    </a:cubicBezTo>
                    <a:lnTo>
                      <a:pt x="533" y="1775"/>
                    </a:lnTo>
                    <a:lnTo>
                      <a:pt x="1" y="3816"/>
                    </a:lnTo>
                    <a:lnTo>
                      <a:pt x="1821" y="3816"/>
                    </a:lnTo>
                    <a:cubicBezTo>
                      <a:pt x="1621" y="2751"/>
                      <a:pt x="2241" y="1"/>
                      <a:pt x="22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44"/>
              <p:cNvSpPr/>
              <p:nvPr/>
            </p:nvSpPr>
            <p:spPr>
              <a:xfrm>
                <a:off x="7496850" y="3768788"/>
                <a:ext cx="104587" cy="19893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25" extrusionOk="0">
                    <a:moveTo>
                      <a:pt x="1348" y="0"/>
                    </a:moveTo>
                    <a:cubicBezTo>
                      <a:pt x="848" y="865"/>
                      <a:pt x="616" y="3194"/>
                      <a:pt x="616" y="3194"/>
                    </a:cubicBezTo>
                    <a:cubicBezTo>
                      <a:pt x="449" y="3078"/>
                      <a:pt x="50" y="2695"/>
                      <a:pt x="50" y="2695"/>
                    </a:cubicBezTo>
                    <a:lnTo>
                      <a:pt x="50" y="2695"/>
                    </a:lnTo>
                    <a:cubicBezTo>
                      <a:pt x="0" y="3293"/>
                      <a:pt x="166" y="4525"/>
                      <a:pt x="166" y="4525"/>
                    </a:cubicBezTo>
                    <a:lnTo>
                      <a:pt x="2378" y="4525"/>
                    </a:lnTo>
                    <a:cubicBezTo>
                      <a:pt x="2296" y="4092"/>
                      <a:pt x="2378" y="2779"/>
                      <a:pt x="2378" y="2779"/>
                    </a:cubicBezTo>
                    <a:lnTo>
                      <a:pt x="2378" y="2779"/>
                    </a:lnTo>
                    <a:lnTo>
                      <a:pt x="1780" y="3577"/>
                    </a:lnTo>
                    <a:cubicBezTo>
                      <a:pt x="1497" y="2861"/>
                      <a:pt x="1348" y="0"/>
                      <a:pt x="1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44"/>
              <p:cNvSpPr/>
              <p:nvPr/>
            </p:nvSpPr>
            <p:spPr>
              <a:xfrm>
                <a:off x="7241955" y="4456669"/>
                <a:ext cx="232518" cy="14661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3335" extrusionOk="0">
                    <a:moveTo>
                      <a:pt x="4357" y="0"/>
                    </a:moveTo>
                    <a:cubicBezTo>
                      <a:pt x="4357" y="0"/>
                      <a:pt x="3425" y="71"/>
                      <a:pt x="2772" y="2109"/>
                    </a:cubicBezTo>
                    <a:cubicBezTo>
                      <a:pt x="2772" y="2109"/>
                      <a:pt x="2134" y="1611"/>
                      <a:pt x="1088" y="1611"/>
                    </a:cubicBezTo>
                    <a:cubicBezTo>
                      <a:pt x="762" y="1611"/>
                      <a:pt x="398" y="1659"/>
                      <a:pt x="0" y="1785"/>
                    </a:cubicBezTo>
                    <a:cubicBezTo>
                      <a:pt x="0" y="1785"/>
                      <a:pt x="818" y="3335"/>
                      <a:pt x="2484" y="3335"/>
                    </a:cubicBezTo>
                    <a:cubicBezTo>
                      <a:pt x="2697" y="3335"/>
                      <a:pt x="2924" y="3309"/>
                      <a:pt x="3165" y="3252"/>
                    </a:cubicBezTo>
                    <a:cubicBezTo>
                      <a:pt x="5289" y="2750"/>
                      <a:pt x="4357" y="0"/>
                      <a:pt x="43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44"/>
              <p:cNvSpPr/>
              <p:nvPr/>
            </p:nvSpPr>
            <p:spPr>
              <a:xfrm>
                <a:off x="7295546" y="4445899"/>
                <a:ext cx="93640" cy="193831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4409" fill="none" extrusionOk="0">
                    <a:moveTo>
                      <a:pt x="1" y="0"/>
                    </a:moveTo>
                    <a:cubicBezTo>
                      <a:pt x="1" y="0"/>
                      <a:pt x="1731" y="1597"/>
                      <a:pt x="2130" y="4408"/>
                    </a:cubicBezTo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44"/>
              <p:cNvSpPr/>
              <p:nvPr/>
            </p:nvSpPr>
            <p:spPr>
              <a:xfrm>
                <a:off x="7108046" y="4285743"/>
                <a:ext cx="272436" cy="244915"/>
              </a:xfrm>
              <a:custGeom>
                <a:avLst/>
                <a:gdLst/>
                <a:ahLst/>
                <a:cxnLst/>
                <a:rect l="l" t="t" r="r" b="b"/>
                <a:pathLst>
                  <a:path w="6197" h="5571" extrusionOk="0">
                    <a:moveTo>
                      <a:pt x="3638" y="1"/>
                    </a:moveTo>
                    <a:cubicBezTo>
                      <a:pt x="2840" y="1"/>
                      <a:pt x="2336" y="959"/>
                      <a:pt x="2669" y="1730"/>
                    </a:cubicBezTo>
                    <a:cubicBezTo>
                      <a:pt x="2669" y="1730"/>
                      <a:pt x="2358" y="1655"/>
                      <a:pt x="1957" y="1655"/>
                    </a:cubicBezTo>
                    <a:cubicBezTo>
                      <a:pt x="1342" y="1655"/>
                      <a:pt x="515" y="1832"/>
                      <a:pt x="273" y="2728"/>
                    </a:cubicBezTo>
                    <a:cubicBezTo>
                      <a:pt x="0" y="3742"/>
                      <a:pt x="763" y="4025"/>
                      <a:pt x="1410" y="4025"/>
                    </a:cubicBezTo>
                    <a:cubicBezTo>
                      <a:pt x="1709" y="4025"/>
                      <a:pt x="1983" y="3965"/>
                      <a:pt x="2120" y="3888"/>
                    </a:cubicBezTo>
                    <a:lnTo>
                      <a:pt x="2120" y="3888"/>
                    </a:lnTo>
                    <a:cubicBezTo>
                      <a:pt x="2120" y="3888"/>
                      <a:pt x="2009" y="5371"/>
                      <a:pt x="3046" y="5556"/>
                    </a:cubicBezTo>
                    <a:cubicBezTo>
                      <a:pt x="3104" y="5566"/>
                      <a:pt x="3159" y="5571"/>
                      <a:pt x="3212" y="5571"/>
                    </a:cubicBezTo>
                    <a:cubicBezTo>
                      <a:pt x="4113" y="5571"/>
                      <a:pt x="4359" y="4167"/>
                      <a:pt x="4266" y="3743"/>
                    </a:cubicBezTo>
                    <a:cubicBezTo>
                      <a:pt x="4266" y="3743"/>
                      <a:pt x="5879" y="3611"/>
                      <a:pt x="6062" y="2728"/>
                    </a:cubicBezTo>
                    <a:cubicBezTo>
                      <a:pt x="6197" y="2080"/>
                      <a:pt x="5752" y="1670"/>
                      <a:pt x="5196" y="1670"/>
                    </a:cubicBezTo>
                    <a:cubicBezTo>
                      <a:pt x="4996" y="1670"/>
                      <a:pt x="4782" y="1723"/>
                      <a:pt x="4575" y="1838"/>
                    </a:cubicBezTo>
                    <a:cubicBezTo>
                      <a:pt x="4575" y="1838"/>
                      <a:pt x="4809" y="245"/>
                      <a:pt x="3878" y="29"/>
                    </a:cubicBezTo>
                    <a:cubicBezTo>
                      <a:pt x="3795" y="10"/>
                      <a:pt x="3715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44"/>
              <p:cNvSpPr/>
              <p:nvPr/>
            </p:nvSpPr>
            <p:spPr>
              <a:xfrm>
                <a:off x="7208940" y="4365096"/>
                <a:ext cx="81155" cy="8115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22" y="1"/>
                    </a:moveTo>
                    <a:cubicBezTo>
                      <a:pt x="414" y="1"/>
                      <a:pt x="0" y="414"/>
                      <a:pt x="0" y="923"/>
                    </a:cubicBezTo>
                    <a:cubicBezTo>
                      <a:pt x="0" y="1433"/>
                      <a:pt x="414" y="1846"/>
                      <a:pt x="922" y="1846"/>
                    </a:cubicBezTo>
                    <a:cubicBezTo>
                      <a:pt x="1432" y="1846"/>
                      <a:pt x="1846" y="1433"/>
                      <a:pt x="1846" y="923"/>
                    </a:cubicBezTo>
                    <a:cubicBezTo>
                      <a:pt x="1846" y="414"/>
                      <a:pt x="1432" y="1"/>
                      <a:pt x="9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44"/>
              <p:cNvSpPr/>
              <p:nvPr/>
            </p:nvSpPr>
            <p:spPr>
              <a:xfrm>
                <a:off x="8803987" y="3866209"/>
                <a:ext cx="210624" cy="10586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408" extrusionOk="0">
                    <a:moveTo>
                      <a:pt x="4753" y="0"/>
                    </a:moveTo>
                    <a:cubicBezTo>
                      <a:pt x="4540" y="0"/>
                      <a:pt x="3443" y="97"/>
                      <a:pt x="2518" y="1930"/>
                    </a:cubicBezTo>
                    <a:cubicBezTo>
                      <a:pt x="2518" y="1930"/>
                      <a:pt x="1640" y="162"/>
                      <a:pt x="301" y="162"/>
                    </a:cubicBezTo>
                    <a:cubicBezTo>
                      <a:pt x="203" y="162"/>
                      <a:pt x="103" y="172"/>
                      <a:pt x="1" y="192"/>
                    </a:cubicBezTo>
                    <a:cubicBezTo>
                      <a:pt x="1" y="192"/>
                      <a:pt x="976" y="2196"/>
                      <a:pt x="2518" y="2407"/>
                    </a:cubicBezTo>
                    <a:cubicBezTo>
                      <a:pt x="2518" y="2407"/>
                      <a:pt x="4591" y="1398"/>
                      <a:pt x="4790" y="2"/>
                    </a:cubicBezTo>
                    <a:cubicBezTo>
                      <a:pt x="4791" y="2"/>
                      <a:pt x="4778" y="0"/>
                      <a:pt x="4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44"/>
              <p:cNvSpPr/>
              <p:nvPr/>
            </p:nvSpPr>
            <p:spPr>
              <a:xfrm>
                <a:off x="8914641" y="3771118"/>
                <a:ext cx="17629" cy="20701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709" fill="none" extrusionOk="0">
                    <a:moveTo>
                      <a:pt x="1" y="1"/>
                    </a:moveTo>
                    <a:cubicBezTo>
                      <a:pt x="400" y="2047"/>
                      <a:pt x="1" y="4708"/>
                      <a:pt x="1" y="4708"/>
                    </a:cubicBezTo>
                  </a:path>
                </a:pathLst>
              </a:custGeom>
              <a:noFill/>
              <a:ln w="9525" cap="rnd" cmpd="sng">
                <a:solidFill>
                  <a:srgbClr val="B5CD7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44"/>
              <p:cNvSpPr/>
              <p:nvPr/>
            </p:nvSpPr>
            <p:spPr>
              <a:xfrm>
                <a:off x="8803987" y="3652815"/>
                <a:ext cx="219681" cy="176729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020" extrusionOk="0">
                    <a:moveTo>
                      <a:pt x="1622" y="0"/>
                    </a:moveTo>
                    <a:cubicBezTo>
                      <a:pt x="1435" y="0"/>
                      <a:pt x="1232" y="56"/>
                      <a:pt x="1020" y="197"/>
                    </a:cubicBezTo>
                    <a:cubicBezTo>
                      <a:pt x="1" y="879"/>
                      <a:pt x="1320" y="2093"/>
                      <a:pt x="1320" y="2093"/>
                    </a:cubicBezTo>
                    <a:cubicBezTo>
                      <a:pt x="1320" y="2093"/>
                      <a:pt x="288" y="2443"/>
                      <a:pt x="472" y="3490"/>
                    </a:cubicBezTo>
                    <a:cubicBezTo>
                      <a:pt x="538" y="3868"/>
                      <a:pt x="807" y="4019"/>
                      <a:pt x="1131" y="4019"/>
                    </a:cubicBezTo>
                    <a:cubicBezTo>
                      <a:pt x="1703" y="4019"/>
                      <a:pt x="2443" y="3546"/>
                      <a:pt x="2518" y="3024"/>
                    </a:cubicBezTo>
                    <a:cubicBezTo>
                      <a:pt x="2518" y="3024"/>
                      <a:pt x="3011" y="3842"/>
                      <a:pt x="3710" y="3842"/>
                    </a:cubicBezTo>
                    <a:cubicBezTo>
                      <a:pt x="3833" y="3842"/>
                      <a:pt x="3963" y="3816"/>
                      <a:pt x="4097" y="3756"/>
                    </a:cubicBezTo>
                    <a:cubicBezTo>
                      <a:pt x="4996" y="3357"/>
                      <a:pt x="4581" y="2076"/>
                      <a:pt x="3716" y="1977"/>
                    </a:cubicBezTo>
                    <a:cubicBezTo>
                      <a:pt x="3716" y="1977"/>
                      <a:pt x="4854" y="1644"/>
                      <a:pt x="4601" y="746"/>
                    </a:cubicBezTo>
                    <a:cubicBezTo>
                      <a:pt x="4482" y="324"/>
                      <a:pt x="4133" y="149"/>
                      <a:pt x="3768" y="149"/>
                    </a:cubicBezTo>
                    <a:cubicBezTo>
                      <a:pt x="3356" y="149"/>
                      <a:pt x="2922" y="372"/>
                      <a:pt x="2772" y="713"/>
                    </a:cubicBezTo>
                    <a:cubicBezTo>
                      <a:pt x="2772" y="713"/>
                      <a:pt x="2295" y="0"/>
                      <a:pt x="1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44"/>
              <p:cNvSpPr/>
              <p:nvPr/>
            </p:nvSpPr>
            <p:spPr>
              <a:xfrm>
                <a:off x="8885406" y="3715550"/>
                <a:ext cx="58558" cy="58558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66" y="0"/>
                    </a:moveTo>
                    <a:cubicBezTo>
                      <a:pt x="298" y="0"/>
                      <a:pt x="1" y="298"/>
                      <a:pt x="1" y="666"/>
                    </a:cubicBezTo>
                    <a:cubicBezTo>
                      <a:pt x="1" y="1033"/>
                      <a:pt x="298" y="1331"/>
                      <a:pt x="666" y="1331"/>
                    </a:cubicBezTo>
                    <a:cubicBezTo>
                      <a:pt x="1032" y="1331"/>
                      <a:pt x="1331" y="1033"/>
                      <a:pt x="1331" y="666"/>
                    </a:cubicBezTo>
                    <a:cubicBezTo>
                      <a:pt x="1331" y="298"/>
                      <a:pt x="1032" y="0"/>
                      <a:pt x="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44"/>
              <p:cNvSpPr/>
              <p:nvPr/>
            </p:nvSpPr>
            <p:spPr>
              <a:xfrm>
                <a:off x="7162436" y="3927495"/>
                <a:ext cx="82913" cy="8902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2025" extrusionOk="0">
                    <a:moveTo>
                      <a:pt x="1814" y="1"/>
                    </a:moveTo>
                    <a:lnTo>
                      <a:pt x="1814" y="1"/>
                    </a:lnTo>
                    <a:cubicBezTo>
                      <a:pt x="1039" y="491"/>
                      <a:pt x="660" y="1597"/>
                      <a:pt x="660" y="1597"/>
                    </a:cubicBezTo>
                    <a:cubicBezTo>
                      <a:pt x="486" y="1303"/>
                      <a:pt x="405" y="841"/>
                      <a:pt x="405" y="841"/>
                    </a:cubicBezTo>
                    <a:cubicBezTo>
                      <a:pt x="219" y="1157"/>
                      <a:pt x="47" y="1822"/>
                      <a:pt x="6" y="1987"/>
                    </a:cubicBezTo>
                    <a:cubicBezTo>
                      <a:pt x="1" y="2006"/>
                      <a:pt x="15" y="2025"/>
                      <a:pt x="37" y="2025"/>
                    </a:cubicBezTo>
                    <a:lnTo>
                      <a:pt x="1849" y="2025"/>
                    </a:lnTo>
                    <a:cubicBezTo>
                      <a:pt x="1867" y="2025"/>
                      <a:pt x="1880" y="2008"/>
                      <a:pt x="1875" y="1991"/>
                    </a:cubicBezTo>
                    <a:cubicBezTo>
                      <a:pt x="1777" y="1604"/>
                      <a:pt x="1885" y="857"/>
                      <a:pt x="1885" y="857"/>
                    </a:cubicBezTo>
                    <a:lnTo>
                      <a:pt x="1885" y="857"/>
                    </a:lnTo>
                    <a:cubicBezTo>
                      <a:pt x="1672" y="1106"/>
                      <a:pt x="1547" y="1374"/>
                      <a:pt x="1547" y="1374"/>
                    </a:cubicBezTo>
                    <a:cubicBezTo>
                      <a:pt x="1547" y="758"/>
                      <a:pt x="1814" y="1"/>
                      <a:pt x="1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1" name="Google Shape;381;p44"/>
            <p:cNvSpPr/>
            <p:nvPr/>
          </p:nvSpPr>
          <p:spPr>
            <a:xfrm>
              <a:off x="1247" y="3655575"/>
              <a:ext cx="7880366" cy="1805540"/>
            </a:xfrm>
            <a:custGeom>
              <a:avLst/>
              <a:gdLst/>
              <a:ahLst/>
              <a:cxnLst/>
              <a:rect l="l" t="t" r="r" b="b"/>
              <a:pathLst>
                <a:path w="179252" h="41070" extrusionOk="0">
                  <a:moveTo>
                    <a:pt x="1" y="1"/>
                  </a:moveTo>
                  <a:lnTo>
                    <a:pt x="1" y="41069"/>
                  </a:lnTo>
                  <a:lnTo>
                    <a:pt x="179251" y="41069"/>
                  </a:lnTo>
                  <a:cubicBezTo>
                    <a:pt x="123872" y="20535"/>
                    <a:pt x="94370" y="14889"/>
                    <a:pt x="76001" y="9289"/>
                  </a:cubicBezTo>
                  <a:cubicBezTo>
                    <a:pt x="455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2" name="Google Shape;382;p44"/>
            <p:cNvGrpSpPr/>
            <p:nvPr/>
          </p:nvGrpSpPr>
          <p:grpSpPr>
            <a:xfrm>
              <a:off x="6695" y="3734235"/>
              <a:ext cx="5159615" cy="1593454"/>
              <a:chOff x="6695" y="3416835"/>
              <a:chExt cx="5159615" cy="1593454"/>
            </a:xfrm>
          </p:grpSpPr>
          <p:grpSp>
            <p:nvGrpSpPr>
              <p:cNvPr id="383" name="Google Shape;383;p44"/>
              <p:cNvGrpSpPr/>
              <p:nvPr/>
            </p:nvGrpSpPr>
            <p:grpSpPr>
              <a:xfrm>
                <a:off x="6695" y="4548947"/>
                <a:ext cx="391486" cy="461342"/>
                <a:chOff x="6695" y="4548947"/>
                <a:chExt cx="391486" cy="461342"/>
              </a:xfrm>
            </p:grpSpPr>
            <p:sp>
              <p:nvSpPr>
                <p:cNvPr id="384" name="Google Shape;384;p44"/>
                <p:cNvSpPr/>
                <p:nvPr/>
              </p:nvSpPr>
              <p:spPr>
                <a:xfrm>
                  <a:off x="130450" y="4867279"/>
                  <a:ext cx="161826" cy="7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1762" extrusionOk="0">
                      <a:moveTo>
                        <a:pt x="1658" y="0"/>
                      </a:moveTo>
                      <a:cubicBezTo>
                        <a:pt x="1105" y="0"/>
                        <a:pt x="511" y="179"/>
                        <a:pt x="0" y="734"/>
                      </a:cubicBezTo>
                      <a:cubicBezTo>
                        <a:pt x="0" y="734"/>
                        <a:pt x="891" y="1762"/>
                        <a:pt x="2157" y="1762"/>
                      </a:cubicBezTo>
                      <a:cubicBezTo>
                        <a:pt x="2623" y="1762"/>
                        <a:pt x="3139" y="1623"/>
                        <a:pt x="3680" y="1242"/>
                      </a:cubicBezTo>
                      <a:lnTo>
                        <a:pt x="3532" y="589"/>
                      </a:lnTo>
                      <a:cubicBezTo>
                        <a:pt x="3532" y="589"/>
                        <a:pt x="2661" y="0"/>
                        <a:pt x="165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385;p44"/>
                <p:cNvSpPr/>
                <p:nvPr/>
              </p:nvSpPr>
              <p:spPr>
                <a:xfrm>
                  <a:off x="279175" y="4772144"/>
                  <a:ext cx="119006" cy="13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7" h="3044" extrusionOk="0">
                      <a:moveTo>
                        <a:pt x="2583" y="0"/>
                      </a:moveTo>
                      <a:cubicBezTo>
                        <a:pt x="977" y="0"/>
                        <a:pt x="1" y="2217"/>
                        <a:pt x="1" y="2217"/>
                      </a:cubicBezTo>
                      <a:cubicBezTo>
                        <a:pt x="89" y="2493"/>
                        <a:pt x="215" y="3043"/>
                        <a:pt x="216" y="3043"/>
                      </a:cubicBezTo>
                      <a:cubicBezTo>
                        <a:pt x="216" y="3043"/>
                        <a:pt x="216" y="3043"/>
                        <a:pt x="216" y="3043"/>
                      </a:cubicBezTo>
                      <a:cubicBezTo>
                        <a:pt x="2706" y="2762"/>
                        <a:pt x="2637" y="1"/>
                        <a:pt x="2637" y="1"/>
                      </a:cubicBezTo>
                      <a:cubicBezTo>
                        <a:pt x="2619" y="0"/>
                        <a:pt x="2601" y="0"/>
                        <a:pt x="25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44"/>
                <p:cNvSpPr/>
                <p:nvPr/>
              </p:nvSpPr>
              <p:spPr>
                <a:xfrm>
                  <a:off x="199075" y="4729017"/>
                  <a:ext cx="104147" cy="281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6398" fill="none" extrusionOk="0">
                      <a:moveTo>
                        <a:pt x="2368" y="6397"/>
                      </a:moveTo>
                      <a:cubicBezTo>
                        <a:pt x="2368" y="6397"/>
                        <a:pt x="2267" y="2116"/>
                        <a:pt x="1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387;p44"/>
                <p:cNvSpPr/>
                <p:nvPr/>
              </p:nvSpPr>
              <p:spPr>
                <a:xfrm>
                  <a:off x="6695" y="4548947"/>
                  <a:ext cx="354645" cy="28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7" h="6372" extrusionOk="0">
                      <a:moveTo>
                        <a:pt x="5519" y="1"/>
                      </a:moveTo>
                      <a:cubicBezTo>
                        <a:pt x="4837" y="1"/>
                        <a:pt x="4151" y="490"/>
                        <a:pt x="3948" y="1665"/>
                      </a:cubicBezTo>
                      <a:cubicBezTo>
                        <a:pt x="3948" y="1665"/>
                        <a:pt x="3174" y="119"/>
                        <a:pt x="2061" y="119"/>
                      </a:cubicBezTo>
                      <a:cubicBezTo>
                        <a:pt x="1880" y="119"/>
                        <a:pt x="1690" y="160"/>
                        <a:pt x="1493" y="255"/>
                      </a:cubicBezTo>
                      <a:cubicBezTo>
                        <a:pt x="0" y="973"/>
                        <a:pt x="1361" y="3127"/>
                        <a:pt x="2305" y="3409"/>
                      </a:cubicBezTo>
                      <a:cubicBezTo>
                        <a:pt x="2305" y="3409"/>
                        <a:pt x="1341" y="4354"/>
                        <a:pt x="1852" y="5714"/>
                      </a:cubicBezTo>
                      <a:cubicBezTo>
                        <a:pt x="2021" y="6164"/>
                        <a:pt x="2430" y="6371"/>
                        <a:pt x="2880" y="6371"/>
                      </a:cubicBezTo>
                      <a:cubicBezTo>
                        <a:pt x="3788" y="6371"/>
                        <a:pt x="4865" y="5528"/>
                        <a:pt x="4478" y="4146"/>
                      </a:cubicBezTo>
                      <a:lnTo>
                        <a:pt x="4478" y="4146"/>
                      </a:lnTo>
                      <a:cubicBezTo>
                        <a:pt x="4478" y="4147"/>
                        <a:pt x="4964" y="4889"/>
                        <a:pt x="5890" y="4889"/>
                      </a:cubicBezTo>
                      <a:cubicBezTo>
                        <a:pt x="6117" y="4889"/>
                        <a:pt x="6371" y="4844"/>
                        <a:pt x="6650" y="4733"/>
                      </a:cubicBezTo>
                      <a:cubicBezTo>
                        <a:pt x="8067" y="4166"/>
                        <a:pt x="7682" y="2353"/>
                        <a:pt x="6495" y="2238"/>
                      </a:cubicBezTo>
                      <a:cubicBezTo>
                        <a:pt x="6495" y="2238"/>
                        <a:pt x="7482" y="1555"/>
                        <a:pt x="6745" y="614"/>
                      </a:cubicBezTo>
                      <a:cubicBezTo>
                        <a:pt x="6440" y="225"/>
                        <a:pt x="5980" y="1"/>
                        <a:pt x="55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8" name="Google Shape;388;p44"/>
                <p:cNvSpPr/>
                <p:nvPr/>
              </p:nvSpPr>
              <p:spPr>
                <a:xfrm>
                  <a:off x="138143" y="463933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9" name="Google Shape;389;p44"/>
              <p:cNvGrpSpPr/>
              <p:nvPr/>
            </p:nvGrpSpPr>
            <p:grpSpPr>
              <a:xfrm>
                <a:off x="4119255" y="4015945"/>
                <a:ext cx="336665" cy="290944"/>
                <a:chOff x="4119255" y="4015945"/>
                <a:chExt cx="336665" cy="290944"/>
              </a:xfrm>
            </p:grpSpPr>
            <p:sp>
              <p:nvSpPr>
                <p:cNvPr id="390" name="Google Shape;390;p44"/>
                <p:cNvSpPr/>
                <p:nvPr/>
              </p:nvSpPr>
              <p:spPr>
                <a:xfrm>
                  <a:off x="4205246" y="4120796"/>
                  <a:ext cx="87485" cy="186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0" h="4233" fill="none" extrusionOk="0">
                      <a:moveTo>
                        <a:pt x="306" y="4232"/>
                      </a:moveTo>
                      <a:cubicBezTo>
                        <a:pt x="306" y="4232"/>
                        <a:pt x="1" y="1369"/>
                        <a:pt x="199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91" name="Google Shape;391;p44"/>
                <p:cNvGrpSpPr/>
                <p:nvPr/>
              </p:nvGrpSpPr>
              <p:grpSpPr>
                <a:xfrm>
                  <a:off x="4119255" y="4015945"/>
                  <a:ext cx="336665" cy="276568"/>
                  <a:chOff x="4119255" y="4015945"/>
                  <a:chExt cx="336665" cy="276568"/>
                </a:xfrm>
              </p:grpSpPr>
              <p:sp>
                <p:nvSpPr>
                  <p:cNvPr id="392" name="Google Shape;392;p44"/>
                  <p:cNvSpPr/>
                  <p:nvPr/>
                </p:nvSpPr>
                <p:spPr>
                  <a:xfrm>
                    <a:off x="4119255" y="4193950"/>
                    <a:ext cx="100674" cy="88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" h="2014" extrusionOk="0">
                        <a:moveTo>
                          <a:pt x="354" y="1"/>
                        </a:moveTo>
                        <a:cubicBezTo>
                          <a:pt x="241" y="1"/>
                          <a:pt x="124" y="11"/>
                          <a:pt x="1" y="33"/>
                        </a:cubicBezTo>
                        <a:cubicBezTo>
                          <a:pt x="1" y="33"/>
                          <a:pt x="306" y="1888"/>
                          <a:pt x="2290" y="2013"/>
                        </a:cubicBezTo>
                        <a:lnTo>
                          <a:pt x="2290" y="1413"/>
                        </a:lnTo>
                        <a:cubicBezTo>
                          <a:pt x="2290" y="1413"/>
                          <a:pt x="1683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3" name="Google Shape;393;p44"/>
                  <p:cNvSpPr/>
                  <p:nvPr/>
                </p:nvSpPr>
                <p:spPr>
                  <a:xfrm>
                    <a:off x="4217951" y="4235362"/>
                    <a:ext cx="101817" cy="57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300" extrusionOk="0">
                        <a:moveTo>
                          <a:pt x="1804" y="0"/>
                        </a:moveTo>
                        <a:cubicBezTo>
                          <a:pt x="835" y="0"/>
                          <a:pt x="45" y="649"/>
                          <a:pt x="45" y="649"/>
                        </a:cubicBezTo>
                        <a:lnTo>
                          <a:pt x="1" y="1261"/>
                        </a:lnTo>
                        <a:cubicBezTo>
                          <a:pt x="198" y="1287"/>
                          <a:pt x="378" y="1299"/>
                          <a:pt x="543" y="1299"/>
                        </a:cubicBezTo>
                        <a:cubicBezTo>
                          <a:pt x="2218" y="1299"/>
                          <a:pt x="2315" y="64"/>
                          <a:pt x="2315" y="64"/>
                        </a:cubicBezTo>
                        <a:cubicBezTo>
                          <a:pt x="2142" y="20"/>
                          <a:pt x="1970" y="0"/>
                          <a:pt x="180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4" name="Google Shape;394;p44"/>
                  <p:cNvSpPr/>
                  <p:nvPr/>
                </p:nvSpPr>
                <p:spPr>
                  <a:xfrm>
                    <a:off x="4205685" y="4015945"/>
                    <a:ext cx="250235" cy="217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2" h="4951" extrusionOk="0">
                        <a:moveTo>
                          <a:pt x="4109" y="0"/>
                        </a:moveTo>
                        <a:cubicBezTo>
                          <a:pt x="3451" y="0"/>
                          <a:pt x="2662" y="614"/>
                          <a:pt x="2521" y="1398"/>
                        </a:cubicBezTo>
                        <a:cubicBezTo>
                          <a:pt x="2521" y="1398"/>
                          <a:pt x="2001" y="695"/>
                          <a:pt x="1255" y="695"/>
                        </a:cubicBezTo>
                        <a:cubicBezTo>
                          <a:pt x="1148" y="695"/>
                          <a:pt x="1036" y="709"/>
                          <a:pt x="920" y="742"/>
                        </a:cubicBezTo>
                        <a:cubicBezTo>
                          <a:pt x="0" y="1008"/>
                          <a:pt x="671" y="2459"/>
                          <a:pt x="1721" y="2661"/>
                        </a:cubicBezTo>
                        <a:cubicBezTo>
                          <a:pt x="1721" y="2661"/>
                          <a:pt x="1091" y="3534"/>
                          <a:pt x="1326" y="4407"/>
                        </a:cubicBezTo>
                        <a:cubicBezTo>
                          <a:pt x="1418" y="4751"/>
                          <a:pt x="1828" y="4950"/>
                          <a:pt x="2261" y="4950"/>
                        </a:cubicBezTo>
                        <a:cubicBezTo>
                          <a:pt x="2926" y="4950"/>
                          <a:pt x="3646" y="4481"/>
                          <a:pt x="3353" y="3347"/>
                        </a:cubicBezTo>
                        <a:lnTo>
                          <a:pt x="3353" y="3347"/>
                        </a:lnTo>
                        <a:cubicBezTo>
                          <a:pt x="3353" y="3347"/>
                          <a:pt x="3956" y="3961"/>
                          <a:pt x="4611" y="3961"/>
                        </a:cubicBezTo>
                        <a:cubicBezTo>
                          <a:pt x="4716" y="3961"/>
                          <a:pt x="4822" y="3945"/>
                          <a:pt x="4928" y="3909"/>
                        </a:cubicBezTo>
                        <a:cubicBezTo>
                          <a:pt x="5692" y="3644"/>
                          <a:pt x="5147" y="2209"/>
                          <a:pt x="4038" y="2209"/>
                        </a:cubicBezTo>
                        <a:cubicBezTo>
                          <a:pt x="4038" y="2209"/>
                          <a:pt x="5360" y="1584"/>
                          <a:pt x="4912" y="541"/>
                        </a:cubicBezTo>
                        <a:cubicBezTo>
                          <a:pt x="4748" y="161"/>
                          <a:pt x="4446" y="0"/>
                          <a:pt x="410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5" name="Google Shape;395;p44"/>
                  <p:cNvSpPr/>
                  <p:nvPr/>
                </p:nvSpPr>
                <p:spPr>
                  <a:xfrm>
                    <a:off x="4289038" y="4089231"/>
                    <a:ext cx="54865" cy="54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8" h="1249" extrusionOk="0">
                        <a:moveTo>
                          <a:pt x="623" y="1"/>
                        </a:moveTo>
                        <a:cubicBezTo>
                          <a:pt x="279" y="1"/>
                          <a:pt x="1" y="281"/>
                          <a:pt x="1" y="625"/>
                        </a:cubicBezTo>
                        <a:cubicBezTo>
                          <a:pt x="1" y="969"/>
                          <a:pt x="279" y="1249"/>
                          <a:pt x="623" y="1249"/>
                        </a:cubicBezTo>
                        <a:cubicBezTo>
                          <a:pt x="969" y="1249"/>
                          <a:pt x="1248" y="969"/>
                          <a:pt x="1248" y="625"/>
                        </a:cubicBezTo>
                        <a:cubicBezTo>
                          <a:pt x="1248" y="281"/>
                          <a:pt x="969" y="1"/>
                          <a:pt x="6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96" name="Google Shape;396;p44"/>
              <p:cNvGrpSpPr/>
              <p:nvPr/>
            </p:nvGrpSpPr>
            <p:grpSpPr>
              <a:xfrm>
                <a:off x="3654440" y="4213821"/>
                <a:ext cx="1511870" cy="664097"/>
                <a:chOff x="3654440" y="4213821"/>
                <a:chExt cx="1511870" cy="664097"/>
              </a:xfrm>
            </p:grpSpPr>
            <p:sp>
              <p:nvSpPr>
                <p:cNvPr id="397" name="Google Shape;397;p44"/>
                <p:cNvSpPr/>
                <p:nvPr/>
              </p:nvSpPr>
              <p:spPr>
                <a:xfrm>
                  <a:off x="3654440" y="4213821"/>
                  <a:ext cx="135624" cy="226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5142" extrusionOk="0">
                      <a:moveTo>
                        <a:pt x="2922" y="0"/>
                      </a:moveTo>
                      <a:lnTo>
                        <a:pt x="2922" y="0"/>
                      </a:lnTo>
                      <a:cubicBezTo>
                        <a:pt x="1325" y="1326"/>
                        <a:pt x="1082" y="3977"/>
                        <a:pt x="1082" y="3977"/>
                      </a:cubicBezTo>
                      <a:cubicBezTo>
                        <a:pt x="758" y="3328"/>
                        <a:pt x="812" y="1651"/>
                        <a:pt x="812" y="1651"/>
                      </a:cubicBezTo>
                      <a:lnTo>
                        <a:pt x="812" y="1651"/>
                      </a:lnTo>
                      <a:cubicBezTo>
                        <a:pt x="110" y="2869"/>
                        <a:pt x="0" y="5141"/>
                        <a:pt x="0" y="5141"/>
                      </a:cubicBezTo>
                      <a:lnTo>
                        <a:pt x="3085" y="5141"/>
                      </a:lnTo>
                      <a:cubicBezTo>
                        <a:pt x="2759" y="4545"/>
                        <a:pt x="2922" y="3166"/>
                        <a:pt x="2922" y="3166"/>
                      </a:cubicBezTo>
                      <a:lnTo>
                        <a:pt x="2922" y="3166"/>
                      </a:lnTo>
                      <a:cubicBezTo>
                        <a:pt x="2515" y="3653"/>
                        <a:pt x="2245" y="4627"/>
                        <a:pt x="2245" y="4627"/>
                      </a:cubicBezTo>
                      <a:cubicBezTo>
                        <a:pt x="1840" y="2841"/>
                        <a:pt x="2922" y="1"/>
                        <a:pt x="292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398;p44"/>
                <p:cNvSpPr/>
                <p:nvPr/>
              </p:nvSpPr>
              <p:spPr>
                <a:xfrm>
                  <a:off x="4823578" y="4306845"/>
                  <a:ext cx="342732" cy="571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6" h="12990" extrusionOk="0">
                      <a:moveTo>
                        <a:pt x="7385" y="0"/>
                      </a:moveTo>
                      <a:lnTo>
                        <a:pt x="7385" y="0"/>
                      </a:lnTo>
                      <a:cubicBezTo>
                        <a:pt x="3351" y="3351"/>
                        <a:pt x="2735" y="10051"/>
                        <a:pt x="2735" y="10051"/>
                      </a:cubicBezTo>
                      <a:cubicBezTo>
                        <a:pt x="1915" y="8409"/>
                        <a:pt x="2052" y="4171"/>
                        <a:pt x="2052" y="4171"/>
                      </a:cubicBezTo>
                      <a:lnTo>
                        <a:pt x="2052" y="4171"/>
                      </a:lnTo>
                      <a:cubicBezTo>
                        <a:pt x="275" y="7247"/>
                        <a:pt x="1" y="12990"/>
                        <a:pt x="1" y="12990"/>
                      </a:cubicBezTo>
                      <a:lnTo>
                        <a:pt x="7795" y="12990"/>
                      </a:lnTo>
                      <a:cubicBezTo>
                        <a:pt x="6973" y="11486"/>
                        <a:pt x="7385" y="8000"/>
                        <a:pt x="7385" y="7999"/>
                      </a:cubicBezTo>
                      <a:lnTo>
                        <a:pt x="7385" y="7999"/>
                      </a:lnTo>
                      <a:cubicBezTo>
                        <a:pt x="6358" y="9230"/>
                        <a:pt x="5675" y="11691"/>
                        <a:pt x="5675" y="11691"/>
                      </a:cubicBezTo>
                      <a:cubicBezTo>
                        <a:pt x="4649" y="7179"/>
                        <a:pt x="7384" y="1"/>
                        <a:pt x="73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9" name="Google Shape;399;p44"/>
              <p:cNvGrpSpPr/>
              <p:nvPr/>
            </p:nvGrpSpPr>
            <p:grpSpPr>
              <a:xfrm>
                <a:off x="3149706" y="3520004"/>
                <a:ext cx="458793" cy="540607"/>
                <a:chOff x="3149706" y="3520004"/>
                <a:chExt cx="458793" cy="540607"/>
              </a:xfrm>
            </p:grpSpPr>
            <p:sp>
              <p:nvSpPr>
                <p:cNvPr id="400" name="Google Shape;400;p44"/>
                <p:cNvSpPr/>
                <p:nvPr/>
              </p:nvSpPr>
              <p:spPr>
                <a:xfrm>
                  <a:off x="3294782" y="3893026"/>
                  <a:ext cx="189566" cy="90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2" h="2065" extrusionOk="0">
                      <a:moveTo>
                        <a:pt x="1942" y="1"/>
                      </a:moveTo>
                      <a:cubicBezTo>
                        <a:pt x="1293" y="1"/>
                        <a:pt x="598" y="210"/>
                        <a:pt x="0" y="861"/>
                      </a:cubicBezTo>
                      <a:cubicBezTo>
                        <a:pt x="0" y="861"/>
                        <a:pt x="1044" y="2064"/>
                        <a:pt x="2527" y="2064"/>
                      </a:cubicBezTo>
                      <a:cubicBezTo>
                        <a:pt x="3073" y="2064"/>
                        <a:pt x="3678" y="1901"/>
                        <a:pt x="4312" y="1455"/>
                      </a:cubicBezTo>
                      <a:lnTo>
                        <a:pt x="4138" y="690"/>
                      </a:lnTo>
                      <a:cubicBezTo>
                        <a:pt x="4138" y="690"/>
                        <a:pt x="3117" y="1"/>
                        <a:pt x="19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p44"/>
                <p:cNvSpPr/>
                <p:nvPr/>
              </p:nvSpPr>
              <p:spPr>
                <a:xfrm>
                  <a:off x="3469094" y="3781581"/>
                  <a:ext cx="139405" cy="156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3568" extrusionOk="0">
                      <a:moveTo>
                        <a:pt x="3026" y="0"/>
                      </a:moveTo>
                      <a:cubicBezTo>
                        <a:pt x="1144" y="0"/>
                        <a:pt x="1" y="2598"/>
                        <a:pt x="1" y="2598"/>
                      </a:cubicBezTo>
                      <a:cubicBezTo>
                        <a:pt x="103" y="2923"/>
                        <a:pt x="252" y="3568"/>
                        <a:pt x="253" y="3568"/>
                      </a:cubicBezTo>
                      <a:cubicBezTo>
                        <a:pt x="3170" y="3237"/>
                        <a:pt x="3089" y="1"/>
                        <a:pt x="3089" y="1"/>
                      </a:cubicBezTo>
                      <a:cubicBezTo>
                        <a:pt x="3068" y="0"/>
                        <a:pt x="3047" y="0"/>
                        <a:pt x="30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402;p44"/>
                <p:cNvSpPr/>
                <p:nvPr/>
              </p:nvSpPr>
              <p:spPr>
                <a:xfrm>
                  <a:off x="3375190" y="3731024"/>
                  <a:ext cx="121996" cy="329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5" h="7497" fill="none" extrusionOk="0">
                      <a:moveTo>
                        <a:pt x="2775" y="7497"/>
                      </a:moveTo>
                      <a:cubicBezTo>
                        <a:pt x="2775" y="7497"/>
                        <a:pt x="2657" y="2479"/>
                        <a:pt x="0" y="1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403;p44"/>
                <p:cNvSpPr/>
                <p:nvPr/>
              </p:nvSpPr>
              <p:spPr>
                <a:xfrm>
                  <a:off x="3149706" y="3520004"/>
                  <a:ext cx="415578" cy="328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3" h="7466" extrusionOk="0">
                      <a:moveTo>
                        <a:pt x="6468" y="1"/>
                      </a:moveTo>
                      <a:cubicBezTo>
                        <a:pt x="5670" y="1"/>
                        <a:pt x="4865" y="575"/>
                        <a:pt x="4628" y="1953"/>
                      </a:cubicBezTo>
                      <a:cubicBezTo>
                        <a:pt x="4628" y="1953"/>
                        <a:pt x="3722" y="141"/>
                        <a:pt x="2416" y="141"/>
                      </a:cubicBezTo>
                      <a:cubicBezTo>
                        <a:pt x="2204" y="141"/>
                        <a:pt x="1981" y="188"/>
                        <a:pt x="1750" y="299"/>
                      </a:cubicBezTo>
                      <a:cubicBezTo>
                        <a:pt x="1" y="1140"/>
                        <a:pt x="1596" y="3663"/>
                        <a:pt x="2702" y="3996"/>
                      </a:cubicBezTo>
                      <a:cubicBezTo>
                        <a:pt x="2702" y="3996"/>
                        <a:pt x="1574" y="5102"/>
                        <a:pt x="2171" y="6695"/>
                      </a:cubicBezTo>
                      <a:cubicBezTo>
                        <a:pt x="2369" y="7223"/>
                        <a:pt x="2848" y="7465"/>
                        <a:pt x="3375" y="7465"/>
                      </a:cubicBezTo>
                      <a:cubicBezTo>
                        <a:pt x="4440" y="7465"/>
                        <a:pt x="5701" y="6478"/>
                        <a:pt x="5247" y="4858"/>
                      </a:cubicBezTo>
                      <a:lnTo>
                        <a:pt x="5247" y="4858"/>
                      </a:lnTo>
                      <a:cubicBezTo>
                        <a:pt x="5247" y="4858"/>
                        <a:pt x="5818" y="5727"/>
                        <a:pt x="6900" y="5727"/>
                      </a:cubicBezTo>
                      <a:cubicBezTo>
                        <a:pt x="7167" y="5727"/>
                        <a:pt x="7464" y="5675"/>
                        <a:pt x="7792" y="5544"/>
                      </a:cubicBezTo>
                      <a:cubicBezTo>
                        <a:pt x="9452" y="4880"/>
                        <a:pt x="9002" y="2754"/>
                        <a:pt x="7611" y="2623"/>
                      </a:cubicBezTo>
                      <a:cubicBezTo>
                        <a:pt x="7611" y="2623"/>
                        <a:pt x="8766" y="1821"/>
                        <a:pt x="7903" y="719"/>
                      </a:cubicBezTo>
                      <a:cubicBezTo>
                        <a:pt x="7545" y="264"/>
                        <a:pt x="7008" y="1"/>
                        <a:pt x="6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44"/>
                <p:cNvSpPr/>
                <p:nvPr/>
              </p:nvSpPr>
              <p:spPr>
                <a:xfrm>
                  <a:off x="3307318" y="362588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5" name="Google Shape;405;p44"/>
              <p:cNvGrpSpPr/>
              <p:nvPr/>
            </p:nvGrpSpPr>
            <p:grpSpPr>
              <a:xfrm>
                <a:off x="1056422" y="3416835"/>
                <a:ext cx="1349846" cy="1101718"/>
                <a:chOff x="1056422" y="3416835"/>
                <a:chExt cx="1349846" cy="1101718"/>
              </a:xfrm>
            </p:grpSpPr>
            <p:sp>
              <p:nvSpPr>
                <p:cNvPr id="406" name="Google Shape;406;p44"/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407;p44"/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" name="Google Shape;408;p44"/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409;p44"/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" name="Google Shape;410;p44"/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411;p44"/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412;p44"/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413;p44"/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44"/>
                <p:cNvSpPr/>
                <p:nvPr/>
              </p:nvSpPr>
              <p:spPr>
                <a:xfrm>
                  <a:off x="1612112" y="3700903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44"/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44"/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417;p44"/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418;p44"/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p44"/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p44"/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1" name="Google Shape;421;p44"/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2" name="Google Shape;422;p44"/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3" name="Google Shape;423;p44"/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4" name="Google Shape;424;p44"/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5" name="Google Shape;425;p44"/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Google Shape;426;p44"/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7" name="Google Shape;427;p44"/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8" name="Google Shape;428;p44"/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9" name="Google Shape;429;p44"/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0" name="Google Shape;430;p44"/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1" name="Google Shape;431;p44"/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2" name="Google Shape;432;p44"/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3" name="Google Shape;433;p44"/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4" name="Google Shape;434;p44"/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5" name="Google Shape;435;p44"/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6" name="Google Shape;436;p44"/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7" name="Google Shape;437;p44"/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8" name="Google Shape;438;p44"/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9" name="Google Shape;439;p44"/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0" name="Google Shape;440;p44"/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41" name="Google Shape;441;p44"/>
            <p:cNvSpPr/>
            <p:nvPr/>
          </p:nvSpPr>
          <p:spPr>
            <a:xfrm>
              <a:off x="758225" y="30692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44"/>
            <p:cNvSpPr/>
            <p:nvPr/>
          </p:nvSpPr>
          <p:spPr>
            <a:xfrm>
              <a:off x="7401100" y="41348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44"/>
            <p:cNvSpPr/>
            <p:nvPr/>
          </p:nvSpPr>
          <p:spPr>
            <a:xfrm>
              <a:off x="-179150" y="29425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44"/>
            <p:cNvSpPr/>
            <p:nvPr/>
          </p:nvSpPr>
          <p:spPr>
            <a:xfrm>
              <a:off x="83275" y="26674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5"/>
          <p:cNvSpPr txBox="1">
            <a:spLocks noGrp="1"/>
          </p:cNvSpPr>
          <p:nvPr>
            <p:ph type="body" idx="1"/>
          </p:nvPr>
        </p:nvSpPr>
        <p:spPr>
          <a:xfrm>
            <a:off x="719550" y="1662550"/>
            <a:ext cx="4995300" cy="22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48" name="Google Shape;448;p4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449" name="Google Shape;449;p45"/>
          <p:cNvGrpSpPr/>
          <p:nvPr/>
        </p:nvGrpSpPr>
        <p:grpSpPr>
          <a:xfrm>
            <a:off x="-3038625" y="3273547"/>
            <a:ext cx="16806818" cy="4707292"/>
            <a:chOff x="-3038625" y="3273547"/>
            <a:chExt cx="16806818" cy="4707292"/>
          </a:xfrm>
        </p:grpSpPr>
        <p:sp>
          <p:nvSpPr>
            <p:cNvPr id="450" name="Google Shape;450;p45"/>
            <p:cNvSpPr/>
            <p:nvPr/>
          </p:nvSpPr>
          <p:spPr>
            <a:xfrm>
              <a:off x="7608837" y="3589936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1" name="Google Shape;451;p45"/>
            <p:cNvGrpSpPr/>
            <p:nvPr/>
          </p:nvGrpSpPr>
          <p:grpSpPr>
            <a:xfrm>
              <a:off x="-3038625" y="3935670"/>
              <a:ext cx="16806818" cy="4045169"/>
              <a:chOff x="-3369125" y="3791070"/>
              <a:chExt cx="16806818" cy="4045169"/>
            </a:xfrm>
          </p:grpSpPr>
          <p:sp>
            <p:nvSpPr>
              <p:cNvPr id="452" name="Google Shape;452;p45"/>
              <p:cNvSpPr/>
              <p:nvPr/>
            </p:nvSpPr>
            <p:spPr>
              <a:xfrm rot="277051">
                <a:off x="1067836" y="4105371"/>
                <a:ext cx="7922614" cy="283069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45"/>
              <p:cNvSpPr/>
              <p:nvPr/>
            </p:nvSpPr>
            <p:spPr>
              <a:xfrm rot="-351819">
                <a:off x="-3245252" y="4608333"/>
                <a:ext cx="7922753" cy="283061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45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5" name="Google Shape;455;p45"/>
            <p:cNvSpPr/>
            <p:nvPr/>
          </p:nvSpPr>
          <p:spPr>
            <a:xfrm>
              <a:off x="8327175" y="3273547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6" name="Google Shape;456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6"/>
          <p:cNvSpPr txBox="1">
            <a:spLocks noGrp="1"/>
          </p:cNvSpPr>
          <p:nvPr>
            <p:ph type="subTitle" idx="1"/>
          </p:nvPr>
        </p:nvSpPr>
        <p:spPr>
          <a:xfrm>
            <a:off x="1404000" y="2827335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46"/>
          <p:cNvSpPr txBox="1">
            <a:spLocks noGrp="1"/>
          </p:cNvSpPr>
          <p:nvPr>
            <p:ph type="subTitle" idx="2"/>
          </p:nvPr>
        </p:nvSpPr>
        <p:spPr>
          <a:xfrm>
            <a:off x="4660776" y="2827035"/>
            <a:ext cx="2981700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46"/>
          <p:cNvSpPr txBox="1">
            <a:spLocks noGrp="1"/>
          </p:cNvSpPr>
          <p:nvPr>
            <p:ph type="subTitle" idx="3"/>
          </p:nvPr>
        </p:nvSpPr>
        <p:spPr>
          <a:xfrm>
            <a:off x="1404000" y="2443498"/>
            <a:ext cx="2981700" cy="2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461" name="Google Shape;461;p46"/>
          <p:cNvSpPr/>
          <p:nvPr/>
        </p:nvSpPr>
        <p:spPr>
          <a:xfrm>
            <a:off x="7841924" y="3105536"/>
            <a:ext cx="94643" cy="93369"/>
          </a:xfrm>
          <a:custGeom>
            <a:avLst/>
            <a:gdLst/>
            <a:ahLst/>
            <a:cxnLst/>
            <a:rect l="l" t="t" r="r" b="b"/>
            <a:pathLst>
              <a:path w="2210" h="2203" extrusionOk="0">
                <a:moveTo>
                  <a:pt x="2209" y="2203"/>
                </a:moveTo>
                <a:lnTo>
                  <a:pt x="0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46"/>
          <p:cNvSpPr/>
          <p:nvPr/>
        </p:nvSpPr>
        <p:spPr>
          <a:xfrm>
            <a:off x="7936525" y="2988349"/>
            <a:ext cx="109375" cy="101464"/>
          </a:xfrm>
          <a:custGeom>
            <a:avLst/>
            <a:gdLst/>
            <a:ahLst/>
            <a:cxnLst/>
            <a:rect l="l" t="t" r="r" b="b"/>
            <a:pathLst>
              <a:path w="2554" h="2394" extrusionOk="0">
                <a:moveTo>
                  <a:pt x="0" y="2393"/>
                </a:moveTo>
                <a:lnTo>
                  <a:pt x="2553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6"/>
          <p:cNvSpPr/>
          <p:nvPr/>
        </p:nvSpPr>
        <p:spPr>
          <a:xfrm>
            <a:off x="7936525" y="3219800"/>
            <a:ext cx="97984" cy="72093"/>
          </a:xfrm>
          <a:custGeom>
            <a:avLst/>
            <a:gdLst/>
            <a:ahLst/>
            <a:cxnLst/>
            <a:rect l="l" t="t" r="r" b="b"/>
            <a:pathLst>
              <a:path w="2288" h="1701" extrusionOk="0">
                <a:moveTo>
                  <a:pt x="0" y="1701"/>
                </a:moveTo>
                <a:lnTo>
                  <a:pt x="2287" y="0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465" name="Google Shape;465;p46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466" name="Google Shape;466;p46"/>
          <p:cNvGrpSpPr/>
          <p:nvPr/>
        </p:nvGrpSpPr>
        <p:grpSpPr>
          <a:xfrm>
            <a:off x="-277650" y="2495525"/>
            <a:ext cx="9598734" cy="3027971"/>
            <a:chOff x="-277650" y="2495525"/>
            <a:chExt cx="9598734" cy="3027971"/>
          </a:xfrm>
        </p:grpSpPr>
        <p:sp>
          <p:nvSpPr>
            <p:cNvPr id="467" name="Google Shape;467;p46"/>
            <p:cNvSpPr/>
            <p:nvPr/>
          </p:nvSpPr>
          <p:spPr>
            <a:xfrm>
              <a:off x="600282" y="2995640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46"/>
            <p:cNvSpPr/>
            <p:nvPr/>
          </p:nvSpPr>
          <p:spPr>
            <a:xfrm>
              <a:off x="-277650" y="2755452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46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46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24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1" name="Google Shape;471;p46"/>
            <p:cNvGrpSpPr/>
            <p:nvPr/>
          </p:nvGrpSpPr>
          <p:grpSpPr>
            <a:xfrm>
              <a:off x="-161810" y="2495525"/>
              <a:ext cx="9482894" cy="3027971"/>
              <a:chOff x="-161810" y="2495525"/>
              <a:chExt cx="9482894" cy="3027971"/>
            </a:xfrm>
          </p:grpSpPr>
          <p:sp>
            <p:nvSpPr>
              <p:cNvPr id="472" name="Google Shape;472;p46"/>
              <p:cNvSpPr/>
              <p:nvPr/>
            </p:nvSpPr>
            <p:spPr>
              <a:xfrm>
                <a:off x="7936525" y="2946094"/>
                <a:ext cx="43" cy="1030954"/>
              </a:xfrm>
              <a:custGeom>
                <a:avLst/>
                <a:gdLst/>
                <a:ahLst/>
                <a:cxnLst/>
                <a:rect l="l" t="t" r="r" b="b"/>
                <a:pathLst>
                  <a:path w="1" h="24325" extrusionOk="0">
                    <a:moveTo>
                      <a:pt x="0" y="0"/>
                    </a:moveTo>
                    <a:lnTo>
                      <a:pt x="0" y="24325"/>
                    </a:lnTo>
                  </a:path>
                </a:pathLst>
              </a:custGeom>
              <a:solidFill>
                <a:srgbClr val="E170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3" name="Google Shape;473;p46"/>
              <p:cNvGrpSpPr/>
              <p:nvPr/>
            </p:nvGrpSpPr>
            <p:grpSpPr>
              <a:xfrm>
                <a:off x="7380196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474" name="Google Shape;474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75" name="Google Shape;475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77" name="Google Shape;477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478" name="Google Shape;478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79" name="Google Shape;479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0" name="Google Shape;480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481" name="Google Shape;481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482" name="Google Shape;482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3" name="Google Shape;483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4" name="Google Shape;484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485" name="Google Shape;485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486" name="Google Shape;486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7" name="Google Shape;487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8" name="Google Shape;488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9" name="Google Shape;489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90" name="Google Shape;490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491" name="Google Shape;491;p46"/>
              <p:cNvGrpSpPr/>
              <p:nvPr/>
            </p:nvGrpSpPr>
            <p:grpSpPr>
              <a:xfrm>
                <a:off x="-4760" y="2495525"/>
                <a:ext cx="8889880" cy="2486049"/>
                <a:chOff x="-4760" y="2495525"/>
                <a:chExt cx="8889880" cy="2486049"/>
              </a:xfrm>
            </p:grpSpPr>
            <p:sp>
              <p:nvSpPr>
                <p:cNvPr id="492" name="Google Shape;492;p46"/>
                <p:cNvSpPr/>
                <p:nvPr/>
              </p:nvSpPr>
              <p:spPr>
                <a:xfrm rot="-658909">
                  <a:off x="54474" y="3444379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93" name="Google Shape;493;p46"/>
                <p:cNvGrpSpPr/>
                <p:nvPr/>
              </p:nvGrpSpPr>
              <p:grpSpPr>
                <a:xfrm>
                  <a:off x="7653537" y="2495525"/>
                  <a:ext cx="1231583" cy="1612230"/>
                  <a:chOff x="7653537" y="2495525"/>
                  <a:chExt cx="1231583" cy="1612230"/>
                </a:xfrm>
              </p:grpSpPr>
              <p:sp>
                <p:nvSpPr>
                  <p:cNvPr id="494" name="Google Shape;494;p46"/>
                  <p:cNvSpPr/>
                  <p:nvPr/>
                </p:nvSpPr>
                <p:spPr>
                  <a:xfrm>
                    <a:off x="8581234" y="2777581"/>
                    <a:ext cx="43" cy="132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31154" extrusionOk="0">
                        <a:moveTo>
                          <a:pt x="0" y="0"/>
                        </a:moveTo>
                        <a:lnTo>
                          <a:pt x="0" y="31154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5" name="Google Shape;495;p46"/>
                  <p:cNvSpPr/>
                  <p:nvPr/>
                </p:nvSpPr>
                <p:spPr>
                  <a:xfrm>
                    <a:off x="8434730" y="3257817"/>
                    <a:ext cx="146547" cy="119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2" h="2822" extrusionOk="0">
                        <a:moveTo>
                          <a:pt x="3421" y="282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6" name="Google Shape;496;p46"/>
                  <p:cNvSpPr/>
                  <p:nvPr/>
                </p:nvSpPr>
                <p:spPr>
                  <a:xfrm>
                    <a:off x="8484792" y="2940033"/>
                    <a:ext cx="96485" cy="9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2244" extrusionOk="0">
                        <a:moveTo>
                          <a:pt x="2252" y="2244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46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46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499" name="Google Shape;499;p46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500" name="Google Shape;500;p46"/>
                    <p:cNvSpPr/>
                    <p:nvPr/>
                  </p:nvSpPr>
                  <p:spPr>
                    <a:xfrm>
                      <a:off x="8564575" y="2768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01" name="Google Shape;501;p46"/>
                    <p:cNvSpPr/>
                    <p:nvPr/>
                  </p:nvSpPr>
                  <p:spPr>
                    <a:xfrm>
                      <a:off x="7923249" y="2938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02" name="Google Shape;502;p46"/>
                    <p:cNvSpPr/>
                    <p:nvPr/>
                  </p:nvSpPr>
                  <p:spPr>
                    <a:xfrm>
                      <a:off x="8288739" y="2495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03" name="Google Shape;503;p46"/>
                    <p:cNvSpPr/>
                    <p:nvPr/>
                  </p:nvSpPr>
                  <p:spPr>
                    <a:xfrm>
                      <a:off x="7653537" y="2770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04" name="Google Shape;504;p46"/>
              <p:cNvGrpSpPr/>
              <p:nvPr/>
            </p:nvGrpSpPr>
            <p:grpSpPr>
              <a:xfrm>
                <a:off x="-161810" y="3491304"/>
                <a:ext cx="9482894" cy="2032192"/>
                <a:chOff x="-161810" y="3491304"/>
                <a:chExt cx="9482894" cy="2032192"/>
              </a:xfrm>
            </p:grpSpPr>
            <p:sp>
              <p:nvSpPr>
                <p:cNvPr id="505" name="Google Shape;505;p46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06;p46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5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507;p46"/>
                <p:cNvSpPr/>
                <p:nvPr/>
              </p:nvSpPr>
              <p:spPr>
                <a:xfrm>
                  <a:off x="-141796" y="3682019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08" name="Google Shape;508;p46"/>
              <p:cNvGrpSpPr/>
              <p:nvPr/>
            </p:nvGrpSpPr>
            <p:grpSpPr>
              <a:xfrm>
                <a:off x="34379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09" name="Google Shape;509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11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12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13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514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515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6" name="Google Shape;516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17" name="Google Shape;517;p46"/>
              <p:cNvGrpSpPr/>
              <p:nvPr/>
            </p:nvGrpSpPr>
            <p:grpSpPr>
              <a:xfrm>
                <a:off x="-111327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518" name="Google Shape;518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520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521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" name="Google Shape;522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23" name="Google Shape;523;p46"/>
              <p:cNvGrpSpPr/>
              <p:nvPr/>
            </p:nvGrpSpPr>
            <p:grpSpPr>
              <a:xfrm>
                <a:off x="1369121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24" name="Google Shape;524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25" name="Google Shape;525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6" name="Google Shape;526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27" name="Google Shape;527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28" name="Google Shape;528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29" name="Google Shape;529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0" name="Google Shape;530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31" name="Google Shape;531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32" name="Google Shape;532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3" name="Google Shape;533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4" name="Google Shape;534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35" name="Google Shape;535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536" name="Google Shape;536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7" name="Google Shape;537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8" name="Google Shape;538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9" name="Google Shape;539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40" name="Google Shape;540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41" name="Google Shape;541;p46"/>
              <p:cNvGrpSpPr/>
              <p:nvPr/>
            </p:nvGrpSpPr>
            <p:grpSpPr>
              <a:xfrm>
                <a:off x="23543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42" name="Google Shape;542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543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544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5" name="Google Shape;545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546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547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548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549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0" name="Google Shape;550;p46"/>
              <p:cNvGrpSpPr/>
              <p:nvPr/>
            </p:nvGrpSpPr>
            <p:grpSpPr>
              <a:xfrm>
                <a:off x="18992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551" name="Google Shape;551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552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553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4" name="Google Shape;554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5" name="Google Shape;555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6" name="Google Shape;556;p46"/>
              <p:cNvGrpSpPr/>
              <p:nvPr/>
            </p:nvGrpSpPr>
            <p:grpSpPr>
              <a:xfrm>
                <a:off x="3379696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57" name="Google Shape;557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58" name="Google Shape;558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60" name="Google Shape;560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61" name="Google Shape;561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62" name="Google Shape;562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3" name="Google Shape;563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64" name="Google Shape;564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65" name="Google Shape;565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6" name="Google Shape;566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7" name="Google Shape;567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68" name="Google Shape;568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569" name="Google Shape;569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0" name="Google Shape;570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1" name="Google Shape;571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2" name="Google Shape;572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3" name="Google Shape;573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74" name="Google Shape;574;p46"/>
              <p:cNvGrpSpPr/>
              <p:nvPr/>
            </p:nvGrpSpPr>
            <p:grpSpPr>
              <a:xfrm>
                <a:off x="43580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75" name="Google Shape;575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6" name="Google Shape;576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7" name="Google Shape;577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8" name="Google Shape;578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9" name="Google Shape;579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0" name="Google Shape;580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1" name="Google Shape;581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2" name="Google Shape;582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83" name="Google Shape;583;p46"/>
              <p:cNvGrpSpPr/>
              <p:nvPr/>
            </p:nvGrpSpPr>
            <p:grpSpPr>
              <a:xfrm>
                <a:off x="39029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584" name="Google Shape;584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5" name="Google Shape;585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6" name="Google Shape;586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89" name="Google Shape;589;p46"/>
              <p:cNvGrpSpPr/>
              <p:nvPr/>
            </p:nvGrpSpPr>
            <p:grpSpPr>
              <a:xfrm>
                <a:off x="5383371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90" name="Google Shape;590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91" name="Google Shape;591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2" name="Google Shape;592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93" name="Google Shape;593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94" name="Google Shape;594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95" name="Google Shape;595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96" name="Google Shape;596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97" name="Google Shape;597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98" name="Google Shape;598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99" name="Google Shape;599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0" name="Google Shape;600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01" name="Google Shape;601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602" name="Google Shape;602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3" name="Google Shape;603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4" name="Google Shape;604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5" name="Google Shape;605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6" name="Google Shape;606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607" name="Google Shape;607;p46"/>
              <p:cNvGrpSpPr/>
              <p:nvPr/>
            </p:nvGrpSpPr>
            <p:grpSpPr>
              <a:xfrm>
                <a:off x="63548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08" name="Google Shape;608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9" name="Google Shape;609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0" name="Google Shape;610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1" name="Google Shape;611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2" name="Google Shape;612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3" name="Google Shape;613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4" name="Google Shape;614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5" name="Google Shape;615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16" name="Google Shape;616;p46"/>
              <p:cNvGrpSpPr/>
              <p:nvPr/>
            </p:nvGrpSpPr>
            <p:grpSpPr>
              <a:xfrm>
                <a:off x="58997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17" name="Google Shape;617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8" name="Google Shape;618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619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620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1" name="Google Shape;621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2" name="Google Shape;622;p46"/>
              <p:cNvGrpSpPr/>
              <p:nvPr/>
            </p:nvGrpSpPr>
            <p:grpSpPr>
              <a:xfrm>
                <a:off x="81086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23" name="Google Shape;623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4" name="Google Shape;624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5" name="Google Shape;625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629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31" name="Google Shape;631;p46"/>
              <p:cNvGrpSpPr/>
              <p:nvPr/>
            </p:nvGrpSpPr>
            <p:grpSpPr>
              <a:xfrm>
                <a:off x="76535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32" name="Google Shape;632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633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634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637" name="Google Shape;637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640" name="Google Shape;640;p47"/>
          <p:cNvGrpSpPr/>
          <p:nvPr/>
        </p:nvGrpSpPr>
        <p:grpSpPr>
          <a:xfrm>
            <a:off x="-128156" y="4562548"/>
            <a:ext cx="9448682" cy="877425"/>
            <a:chOff x="-128156" y="4562548"/>
            <a:chExt cx="9448682" cy="877425"/>
          </a:xfrm>
        </p:grpSpPr>
        <p:sp>
          <p:nvSpPr>
            <p:cNvPr id="641" name="Google Shape;641;p47"/>
            <p:cNvSpPr/>
            <p:nvPr/>
          </p:nvSpPr>
          <p:spPr>
            <a:xfrm>
              <a:off x="-128156" y="5023532"/>
              <a:ext cx="9448682" cy="416441"/>
            </a:xfrm>
            <a:custGeom>
              <a:avLst/>
              <a:gdLst/>
              <a:ahLst/>
              <a:cxnLst/>
              <a:rect l="l" t="t" r="r" b="b"/>
              <a:pathLst>
                <a:path w="183907" h="9692" extrusionOk="0">
                  <a:moveTo>
                    <a:pt x="1930" y="0"/>
                  </a:moveTo>
                  <a:cubicBezTo>
                    <a:pt x="865" y="0"/>
                    <a:pt x="0" y="865"/>
                    <a:pt x="0" y="1929"/>
                  </a:cubicBezTo>
                  <a:lnTo>
                    <a:pt x="0" y="7763"/>
                  </a:lnTo>
                  <a:cubicBezTo>
                    <a:pt x="0" y="8828"/>
                    <a:pt x="864" y="9691"/>
                    <a:pt x="1930" y="9691"/>
                  </a:cubicBezTo>
                  <a:lnTo>
                    <a:pt x="181977" y="9691"/>
                  </a:lnTo>
                  <a:cubicBezTo>
                    <a:pt x="183042" y="9691"/>
                    <a:pt x="183906" y="8828"/>
                    <a:pt x="183906" y="7763"/>
                  </a:cubicBezTo>
                  <a:lnTo>
                    <a:pt x="183906" y="1929"/>
                  </a:lnTo>
                  <a:cubicBezTo>
                    <a:pt x="183906" y="863"/>
                    <a:pt x="183043" y="0"/>
                    <a:pt x="1819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7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7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7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45" name="Google Shape;645;p47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646" name="Google Shape;646;p47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47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48" name="Google Shape;648;p4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48"/>
          <p:cNvSpPr txBox="1">
            <a:spLocks noGrp="1"/>
          </p:cNvSpPr>
          <p:nvPr>
            <p:ph type="body" idx="1"/>
          </p:nvPr>
        </p:nvSpPr>
        <p:spPr>
          <a:xfrm>
            <a:off x="1318875" y="2167250"/>
            <a:ext cx="297390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651" name="Google Shape;651;p4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652" name="Google Shape;652;p48"/>
          <p:cNvGrpSpPr/>
          <p:nvPr/>
        </p:nvGrpSpPr>
        <p:grpSpPr>
          <a:xfrm>
            <a:off x="-3458075" y="2494963"/>
            <a:ext cx="14755018" cy="4760064"/>
            <a:chOff x="-3458075" y="2677400"/>
            <a:chExt cx="14755018" cy="4760064"/>
          </a:xfrm>
        </p:grpSpPr>
        <p:grpSp>
          <p:nvGrpSpPr>
            <p:cNvPr id="653" name="Google Shape;653;p48"/>
            <p:cNvGrpSpPr/>
            <p:nvPr/>
          </p:nvGrpSpPr>
          <p:grpSpPr>
            <a:xfrm>
              <a:off x="7337098" y="2823093"/>
              <a:ext cx="2043648" cy="1783419"/>
              <a:chOff x="5244975" y="1387929"/>
              <a:chExt cx="2580690" cy="2252075"/>
            </a:xfrm>
          </p:grpSpPr>
          <p:sp>
            <p:nvSpPr>
              <p:cNvPr id="654" name="Google Shape;654;p48"/>
              <p:cNvSpPr/>
              <p:nvPr/>
            </p:nvSpPr>
            <p:spPr>
              <a:xfrm>
                <a:off x="5745075" y="1943310"/>
                <a:ext cx="1182337" cy="153213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48"/>
              <p:cNvSpPr/>
              <p:nvPr/>
            </p:nvSpPr>
            <p:spPr>
              <a:xfrm>
                <a:off x="5244975" y="2369747"/>
                <a:ext cx="980250" cy="12702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48"/>
              <p:cNvSpPr/>
              <p:nvPr/>
            </p:nvSpPr>
            <p:spPr>
              <a:xfrm>
                <a:off x="6184375" y="1387929"/>
                <a:ext cx="1641290" cy="212686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7" name="Google Shape;657;p48"/>
            <p:cNvGrpSpPr/>
            <p:nvPr/>
          </p:nvGrpSpPr>
          <p:grpSpPr>
            <a:xfrm>
              <a:off x="-3458075" y="2677400"/>
              <a:ext cx="14755018" cy="4760064"/>
              <a:chOff x="-3458075" y="2878050"/>
              <a:chExt cx="14755018" cy="4760064"/>
            </a:xfrm>
          </p:grpSpPr>
          <p:sp>
            <p:nvSpPr>
              <p:cNvPr id="658" name="Google Shape;658;p48"/>
              <p:cNvSpPr/>
              <p:nvPr/>
            </p:nvSpPr>
            <p:spPr>
              <a:xfrm rot="277051">
                <a:off x="610636" y="4290271"/>
                <a:ext cx="7922614" cy="283069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59" name="Google Shape;659;p48"/>
              <p:cNvGrpSpPr/>
              <p:nvPr/>
            </p:nvGrpSpPr>
            <p:grpSpPr>
              <a:xfrm>
                <a:off x="-3458075" y="2878050"/>
                <a:ext cx="8170500" cy="4760064"/>
                <a:chOff x="-3458075" y="2878050"/>
                <a:chExt cx="8170500" cy="4760064"/>
              </a:xfrm>
            </p:grpSpPr>
            <p:grpSp>
              <p:nvGrpSpPr>
                <p:cNvPr id="660" name="Google Shape;660;p48"/>
                <p:cNvGrpSpPr/>
                <p:nvPr/>
              </p:nvGrpSpPr>
              <p:grpSpPr>
                <a:xfrm>
                  <a:off x="106789" y="2878050"/>
                  <a:ext cx="596381" cy="1612230"/>
                  <a:chOff x="8288739" y="2495525"/>
                  <a:chExt cx="596381" cy="1612230"/>
                </a:xfrm>
              </p:grpSpPr>
              <p:sp>
                <p:nvSpPr>
                  <p:cNvPr id="661" name="Google Shape;661;p48"/>
                  <p:cNvSpPr/>
                  <p:nvPr/>
                </p:nvSpPr>
                <p:spPr>
                  <a:xfrm>
                    <a:off x="8564575" y="2768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2" name="Google Shape;662;p48"/>
                  <p:cNvSpPr/>
                  <p:nvPr/>
                </p:nvSpPr>
                <p:spPr>
                  <a:xfrm>
                    <a:off x="8288739" y="2495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63" name="Google Shape;663;p48"/>
                <p:cNvSpPr/>
                <p:nvPr/>
              </p:nvSpPr>
              <p:spPr>
                <a:xfrm rot="-351819">
                  <a:off x="-3334202" y="4410208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64" name="Google Shape;664;p48"/>
              <p:cNvSpPr/>
              <p:nvPr/>
            </p:nvSpPr>
            <p:spPr>
              <a:xfrm>
                <a:off x="1834063" y="4530646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65" name="Google Shape;665;p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49"/>
          <p:cNvGrpSpPr/>
          <p:nvPr/>
        </p:nvGrpSpPr>
        <p:grpSpPr>
          <a:xfrm>
            <a:off x="-39975" y="2653525"/>
            <a:ext cx="9260906" cy="3150383"/>
            <a:chOff x="-3387" y="2679279"/>
            <a:chExt cx="9148381" cy="3111796"/>
          </a:xfrm>
        </p:grpSpPr>
        <p:grpSp>
          <p:nvGrpSpPr>
            <p:cNvPr id="668" name="Google Shape;668;p49"/>
            <p:cNvGrpSpPr/>
            <p:nvPr/>
          </p:nvGrpSpPr>
          <p:grpSpPr>
            <a:xfrm>
              <a:off x="-3387" y="2679279"/>
              <a:ext cx="9148381" cy="3111796"/>
              <a:chOff x="-3387" y="2679279"/>
              <a:chExt cx="9148381" cy="3111796"/>
            </a:xfrm>
          </p:grpSpPr>
          <p:sp>
            <p:nvSpPr>
              <p:cNvPr id="669" name="Google Shape;669;p49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49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49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49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49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4" name="Google Shape;674;p49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675" name="Google Shape;675;p49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49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7" name="Google Shape;677;p49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678" name="Google Shape;678;p49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49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80" name="Google Shape;680;p49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81" name="Google Shape;681;p49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682" name="Google Shape;682;p49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49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4" name="Google Shape;684;p49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685" name="Google Shape;685;p49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6" name="Google Shape;686;p49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7" name="Google Shape;687;p49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688" name="Google Shape;688;p49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49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90" name="Google Shape;690;p49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49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49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49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49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49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6" name="Google Shape;696;p49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49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9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9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49"/>
            <p:cNvSpPr/>
            <p:nvPr/>
          </p:nvSpPr>
          <p:spPr>
            <a:xfrm>
              <a:off x="2170879" y="35426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9"/>
            <p:cNvSpPr/>
            <p:nvPr/>
          </p:nvSpPr>
          <p:spPr>
            <a:xfrm>
              <a:off x="4707081" y="37802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49"/>
            <p:cNvSpPr/>
            <p:nvPr/>
          </p:nvSpPr>
          <p:spPr>
            <a:xfrm>
              <a:off x="6694679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49"/>
            <p:cNvSpPr/>
            <p:nvPr/>
          </p:nvSpPr>
          <p:spPr>
            <a:xfrm>
              <a:off x="7627406" y="433519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4" name="Google Shape;704;p49"/>
          <p:cNvSpPr txBox="1">
            <a:spLocks noGrp="1"/>
          </p:cNvSpPr>
          <p:nvPr>
            <p:ph type="title"/>
          </p:nvPr>
        </p:nvSpPr>
        <p:spPr>
          <a:xfrm>
            <a:off x="2087150" y="1634975"/>
            <a:ext cx="4972500" cy="18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05" name="Google Shape;705;p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50"/>
          <p:cNvSpPr txBox="1">
            <a:spLocks noGrp="1"/>
          </p:cNvSpPr>
          <p:nvPr>
            <p:ph type="subTitle" idx="1"/>
          </p:nvPr>
        </p:nvSpPr>
        <p:spPr>
          <a:xfrm>
            <a:off x="719550" y="3002450"/>
            <a:ext cx="3929400" cy="12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fortaa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8" name="Google Shape;708;p50"/>
          <p:cNvSpPr txBox="1">
            <a:spLocks noGrp="1"/>
          </p:cNvSpPr>
          <p:nvPr>
            <p:ph type="title"/>
          </p:nvPr>
        </p:nvSpPr>
        <p:spPr>
          <a:xfrm>
            <a:off x="719550" y="1212950"/>
            <a:ext cx="39294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709" name="Google Shape;709;p50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710" name="Google Shape;710;p50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0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2" name="Google Shape;712;p50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713" name="Google Shape;713;p50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50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15" name="Google Shape;715;p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2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51"/>
          <p:cNvSpPr txBox="1">
            <a:spLocks noGrp="1"/>
          </p:cNvSpPr>
          <p:nvPr>
            <p:ph type="body" idx="1"/>
          </p:nvPr>
        </p:nvSpPr>
        <p:spPr>
          <a:xfrm>
            <a:off x="2038800" y="3465929"/>
            <a:ext cx="5066400" cy="10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</a:lstStyle>
          <a:p>
            <a:endParaRPr/>
          </a:p>
        </p:txBody>
      </p:sp>
      <p:sp>
        <p:nvSpPr>
          <p:cNvPr id="718" name="Google Shape;718;p5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1pPr>
            <a:lvl2pPr lvl="1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2pPr>
            <a:lvl3pPr lvl="2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3pPr>
            <a:lvl4pPr lvl="3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4pPr>
            <a:lvl5pPr lvl="4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5pPr>
            <a:lvl6pPr lvl="5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6pPr>
            <a:lvl7pPr lvl="6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7pPr>
            <a:lvl8pPr lvl="7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8pPr>
            <a:lvl9pPr lvl="8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2"/>
        </a:solidFill>
        <a:effectLst/>
      </p:bgPr>
    </p:bg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52"/>
          <p:cNvSpPr txBox="1">
            <a:spLocks noGrp="1"/>
          </p:cNvSpPr>
          <p:nvPr>
            <p:ph type="subTitle" idx="1"/>
          </p:nvPr>
        </p:nvSpPr>
        <p:spPr>
          <a:xfrm>
            <a:off x="1868100" y="3596700"/>
            <a:ext cx="5407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21" name="Google Shape;721;p52"/>
          <p:cNvSpPr txBox="1">
            <a:spLocks noGrp="1"/>
          </p:cNvSpPr>
          <p:nvPr>
            <p:ph type="title" hasCustomPrompt="1"/>
          </p:nvPr>
        </p:nvSpPr>
        <p:spPr>
          <a:xfrm>
            <a:off x="1499250" y="1585488"/>
            <a:ext cx="6145500" cy="19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2" name="Google Shape;722;p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dk2"/>
        </a:solidFill>
        <a:effectLst/>
      </p:bgPr>
    </p:bg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4"/>
          <p:cNvSpPr txBox="1">
            <a:spLocks noGrp="1"/>
          </p:cNvSpPr>
          <p:nvPr>
            <p:ph type="subTitle" idx="1"/>
          </p:nvPr>
        </p:nvSpPr>
        <p:spPr>
          <a:xfrm>
            <a:off x="719624" y="2411864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27" name="Google Shape;727;p54"/>
          <p:cNvSpPr txBox="1">
            <a:spLocks noGrp="1"/>
          </p:cNvSpPr>
          <p:nvPr>
            <p:ph type="title"/>
          </p:nvPr>
        </p:nvSpPr>
        <p:spPr>
          <a:xfrm>
            <a:off x="1279574" y="1582722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28" name="Google Shape;728;p54"/>
          <p:cNvSpPr txBox="1">
            <a:spLocks noGrp="1"/>
          </p:cNvSpPr>
          <p:nvPr>
            <p:ph type="subTitle" idx="2"/>
          </p:nvPr>
        </p:nvSpPr>
        <p:spPr>
          <a:xfrm>
            <a:off x="719624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54"/>
          <p:cNvSpPr txBox="1">
            <a:spLocks noGrp="1"/>
          </p:cNvSpPr>
          <p:nvPr>
            <p:ph type="title" idx="3"/>
          </p:nvPr>
        </p:nvSpPr>
        <p:spPr>
          <a:xfrm>
            <a:off x="1279574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0" name="Google Shape;730;p54"/>
          <p:cNvSpPr txBox="1">
            <a:spLocks noGrp="1"/>
          </p:cNvSpPr>
          <p:nvPr>
            <p:ph type="subTitle" idx="4"/>
          </p:nvPr>
        </p:nvSpPr>
        <p:spPr>
          <a:xfrm>
            <a:off x="5916976" y="241534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54"/>
          <p:cNvSpPr txBox="1">
            <a:spLocks noGrp="1"/>
          </p:cNvSpPr>
          <p:nvPr>
            <p:ph type="title" idx="5"/>
          </p:nvPr>
        </p:nvSpPr>
        <p:spPr>
          <a:xfrm>
            <a:off x="6476926" y="1582725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2" name="Google Shape;732;p54"/>
          <p:cNvSpPr txBox="1">
            <a:spLocks noGrp="1"/>
          </p:cNvSpPr>
          <p:nvPr>
            <p:ph type="subTitle" idx="6"/>
          </p:nvPr>
        </p:nvSpPr>
        <p:spPr>
          <a:xfrm>
            <a:off x="5916976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54"/>
          <p:cNvSpPr txBox="1">
            <a:spLocks noGrp="1"/>
          </p:cNvSpPr>
          <p:nvPr>
            <p:ph type="title" idx="7"/>
          </p:nvPr>
        </p:nvSpPr>
        <p:spPr>
          <a:xfrm>
            <a:off x="6476926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4" name="Google Shape;734;p54"/>
          <p:cNvSpPr txBox="1">
            <a:spLocks noGrp="1"/>
          </p:cNvSpPr>
          <p:nvPr>
            <p:ph type="subTitle" idx="8"/>
          </p:nvPr>
        </p:nvSpPr>
        <p:spPr>
          <a:xfrm>
            <a:off x="3318300" y="2411864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54"/>
          <p:cNvSpPr txBox="1">
            <a:spLocks noGrp="1"/>
          </p:cNvSpPr>
          <p:nvPr>
            <p:ph type="title" idx="9"/>
          </p:nvPr>
        </p:nvSpPr>
        <p:spPr>
          <a:xfrm>
            <a:off x="3878250" y="1582725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6" name="Google Shape;736;p54"/>
          <p:cNvSpPr txBox="1">
            <a:spLocks noGrp="1"/>
          </p:cNvSpPr>
          <p:nvPr>
            <p:ph type="subTitle" idx="13"/>
          </p:nvPr>
        </p:nvSpPr>
        <p:spPr>
          <a:xfrm>
            <a:off x="3318300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54"/>
          <p:cNvSpPr txBox="1">
            <a:spLocks noGrp="1"/>
          </p:cNvSpPr>
          <p:nvPr>
            <p:ph type="title" idx="14"/>
          </p:nvPr>
        </p:nvSpPr>
        <p:spPr>
          <a:xfrm>
            <a:off x="3878250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8" name="Google Shape;738;p54"/>
          <p:cNvSpPr txBox="1">
            <a:spLocks noGrp="1"/>
          </p:cNvSpPr>
          <p:nvPr>
            <p:ph type="title" idx="15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9" name="Google Shape;739;p54"/>
          <p:cNvSpPr txBox="1">
            <a:spLocks noGrp="1"/>
          </p:cNvSpPr>
          <p:nvPr>
            <p:ph type="subTitle" idx="16"/>
          </p:nvPr>
        </p:nvSpPr>
        <p:spPr>
          <a:xfrm>
            <a:off x="719624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0" name="Google Shape;740;p54"/>
          <p:cNvSpPr txBox="1">
            <a:spLocks noGrp="1"/>
          </p:cNvSpPr>
          <p:nvPr>
            <p:ph type="subTitle" idx="17"/>
          </p:nvPr>
        </p:nvSpPr>
        <p:spPr>
          <a:xfrm>
            <a:off x="719624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1" name="Google Shape;741;p54"/>
          <p:cNvSpPr txBox="1">
            <a:spLocks noGrp="1"/>
          </p:cNvSpPr>
          <p:nvPr>
            <p:ph type="subTitle" idx="18"/>
          </p:nvPr>
        </p:nvSpPr>
        <p:spPr>
          <a:xfrm>
            <a:off x="3318300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2" name="Google Shape;742;p54"/>
          <p:cNvSpPr txBox="1">
            <a:spLocks noGrp="1"/>
          </p:cNvSpPr>
          <p:nvPr>
            <p:ph type="subTitle" idx="19"/>
          </p:nvPr>
        </p:nvSpPr>
        <p:spPr>
          <a:xfrm>
            <a:off x="5916976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3" name="Google Shape;743;p54"/>
          <p:cNvSpPr txBox="1">
            <a:spLocks noGrp="1"/>
          </p:cNvSpPr>
          <p:nvPr>
            <p:ph type="subTitle" idx="20"/>
          </p:nvPr>
        </p:nvSpPr>
        <p:spPr>
          <a:xfrm>
            <a:off x="3318300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4" name="Google Shape;744;p54"/>
          <p:cNvSpPr txBox="1">
            <a:spLocks noGrp="1"/>
          </p:cNvSpPr>
          <p:nvPr>
            <p:ph type="subTitle" idx="21"/>
          </p:nvPr>
        </p:nvSpPr>
        <p:spPr>
          <a:xfrm>
            <a:off x="5916976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5" name="Google Shape;745;p5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20">
    <p:bg>
      <p:bgPr>
        <a:solidFill>
          <a:schemeClr val="dk2"/>
        </a:solidFill>
        <a:effectLst/>
      </p:bgPr>
    </p:bg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55"/>
          <p:cNvSpPr txBox="1">
            <a:spLocks noGrp="1"/>
          </p:cNvSpPr>
          <p:nvPr>
            <p:ph type="subTitle" idx="1"/>
          </p:nvPr>
        </p:nvSpPr>
        <p:spPr>
          <a:xfrm>
            <a:off x="5418600" y="2257442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48" name="Google Shape;748;p55"/>
          <p:cNvSpPr txBox="1">
            <a:spLocks noGrp="1"/>
          </p:cNvSpPr>
          <p:nvPr>
            <p:ph type="title"/>
          </p:nvPr>
        </p:nvSpPr>
        <p:spPr>
          <a:xfrm>
            <a:off x="1074295" y="1403322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9" name="Google Shape;749;p55"/>
          <p:cNvSpPr txBox="1">
            <a:spLocks noGrp="1"/>
          </p:cNvSpPr>
          <p:nvPr>
            <p:ph type="subTitle" idx="2"/>
          </p:nvPr>
        </p:nvSpPr>
        <p:spPr>
          <a:xfrm>
            <a:off x="5418600" y="3112011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55"/>
          <p:cNvSpPr txBox="1">
            <a:spLocks noGrp="1"/>
          </p:cNvSpPr>
          <p:nvPr>
            <p:ph type="title" idx="3"/>
          </p:nvPr>
        </p:nvSpPr>
        <p:spPr>
          <a:xfrm>
            <a:off x="1074295" y="3967031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1" name="Google Shape;751;p55"/>
          <p:cNvSpPr txBox="1">
            <a:spLocks noGrp="1"/>
          </p:cNvSpPr>
          <p:nvPr>
            <p:ph type="subTitle" idx="4"/>
          </p:nvPr>
        </p:nvSpPr>
        <p:spPr>
          <a:xfrm>
            <a:off x="5418600" y="3966581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55"/>
          <p:cNvSpPr txBox="1">
            <a:spLocks noGrp="1"/>
          </p:cNvSpPr>
          <p:nvPr>
            <p:ph type="title" idx="5"/>
          </p:nvPr>
        </p:nvSpPr>
        <p:spPr>
          <a:xfrm>
            <a:off x="1074295" y="3112461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3" name="Google Shape;753;p55"/>
          <p:cNvSpPr txBox="1">
            <a:spLocks noGrp="1"/>
          </p:cNvSpPr>
          <p:nvPr>
            <p:ph type="title" idx="6"/>
          </p:nvPr>
        </p:nvSpPr>
        <p:spPr>
          <a:xfrm>
            <a:off x="1074295" y="2257892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4" name="Google Shape;754;p55"/>
          <p:cNvSpPr txBox="1">
            <a:spLocks noGrp="1"/>
          </p:cNvSpPr>
          <p:nvPr>
            <p:ph type="subTitle" idx="7"/>
          </p:nvPr>
        </p:nvSpPr>
        <p:spPr>
          <a:xfrm>
            <a:off x="5418600" y="1402872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55"/>
          <p:cNvSpPr txBox="1">
            <a:spLocks noGrp="1"/>
          </p:cNvSpPr>
          <p:nvPr>
            <p:ph type="title" idx="8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6" name="Google Shape;756;p55"/>
          <p:cNvSpPr txBox="1">
            <a:spLocks noGrp="1"/>
          </p:cNvSpPr>
          <p:nvPr>
            <p:ph type="subTitle" idx="9"/>
          </p:nvPr>
        </p:nvSpPr>
        <p:spPr>
          <a:xfrm>
            <a:off x="2624086" y="1527372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7" name="Google Shape;757;p55"/>
          <p:cNvSpPr txBox="1">
            <a:spLocks noGrp="1"/>
          </p:cNvSpPr>
          <p:nvPr>
            <p:ph type="subTitle" idx="13"/>
          </p:nvPr>
        </p:nvSpPr>
        <p:spPr>
          <a:xfrm>
            <a:off x="2624086" y="4091081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8" name="Google Shape;758;p55"/>
          <p:cNvSpPr txBox="1">
            <a:spLocks noGrp="1"/>
          </p:cNvSpPr>
          <p:nvPr>
            <p:ph type="subTitle" idx="14"/>
          </p:nvPr>
        </p:nvSpPr>
        <p:spPr>
          <a:xfrm>
            <a:off x="2624088" y="2381942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9" name="Google Shape;759;p55"/>
          <p:cNvSpPr txBox="1">
            <a:spLocks noGrp="1"/>
          </p:cNvSpPr>
          <p:nvPr>
            <p:ph type="subTitle" idx="15"/>
          </p:nvPr>
        </p:nvSpPr>
        <p:spPr>
          <a:xfrm>
            <a:off x="2624089" y="3236511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60" name="Google Shape;760;p5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3">
    <p:bg>
      <p:bgPr>
        <a:solidFill>
          <a:schemeClr val="dk2"/>
        </a:solidFill>
        <a:effectLst/>
      </p:bgPr>
    </p:bg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56"/>
          <p:cNvSpPr txBox="1">
            <a:spLocks noGrp="1"/>
          </p:cNvSpPr>
          <p:nvPr>
            <p:ph type="subTitle" idx="1"/>
          </p:nvPr>
        </p:nvSpPr>
        <p:spPr>
          <a:xfrm>
            <a:off x="2977500" y="2789525"/>
            <a:ext cx="3189000" cy="5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63" name="Google Shape;763;p56"/>
          <p:cNvSpPr txBox="1">
            <a:spLocks noGrp="1"/>
          </p:cNvSpPr>
          <p:nvPr>
            <p:ph type="title"/>
          </p:nvPr>
        </p:nvSpPr>
        <p:spPr>
          <a:xfrm>
            <a:off x="2977500" y="1816025"/>
            <a:ext cx="27402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64" name="Google Shape;764;p56"/>
          <p:cNvSpPr txBox="1">
            <a:spLocks noGrp="1"/>
          </p:cNvSpPr>
          <p:nvPr>
            <p:ph type="title" idx="2"/>
          </p:nvPr>
        </p:nvSpPr>
        <p:spPr>
          <a:xfrm>
            <a:off x="2977500" y="1143125"/>
            <a:ext cx="10689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765" name="Google Shape;765;p56"/>
          <p:cNvGrpSpPr/>
          <p:nvPr/>
        </p:nvGrpSpPr>
        <p:grpSpPr>
          <a:xfrm>
            <a:off x="-39975" y="2617936"/>
            <a:ext cx="9260906" cy="3172787"/>
            <a:chOff x="-3387" y="2679279"/>
            <a:chExt cx="9148381" cy="3111796"/>
          </a:xfrm>
        </p:grpSpPr>
        <p:grpSp>
          <p:nvGrpSpPr>
            <p:cNvPr id="766" name="Google Shape;766;p56"/>
            <p:cNvGrpSpPr/>
            <p:nvPr/>
          </p:nvGrpSpPr>
          <p:grpSpPr>
            <a:xfrm>
              <a:off x="-3387" y="2679279"/>
              <a:ext cx="9148381" cy="3111796"/>
              <a:chOff x="-3387" y="2679279"/>
              <a:chExt cx="9148381" cy="3111796"/>
            </a:xfrm>
          </p:grpSpPr>
          <p:sp>
            <p:nvSpPr>
              <p:cNvPr id="767" name="Google Shape;767;p56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56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56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56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56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2" name="Google Shape;772;p56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773" name="Google Shape;773;p56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56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5" name="Google Shape;775;p56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776" name="Google Shape;776;p56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7" name="Google Shape;777;p56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78" name="Google Shape;778;p56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9" name="Google Shape;779;p56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780" name="Google Shape;780;p56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1" name="Google Shape;781;p56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2" name="Google Shape;782;p56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783" name="Google Shape;783;p56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4" name="Google Shape;784;p56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5" name="Google Shape;785;p56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786" name="Google Shape;786;p56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56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88" name="Google Shape;788;p56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56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56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56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56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56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4" name="Google Shape;794;p56"/>
            <p:cNvSpPr/>
            <p:nvPr/>
          </p:nvSpPr>
          <p:spPr>
            <a:xfrm>
              <a:off x="1823854" y="3698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56"/>
            <p:cNvSpPr/>
            <p:nvPr/>
          </p:nvSpPr>
          <p:spPr>
            <a:xfrm>
              <a:off x="2388706" y="3936070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56"/>
            <p:cNvSpPr/>
            <p:nvPr/>
          </p:nvSpPr>
          <p:spPr>
            <a:xfrm>
              <a:off x="4488979" y="3742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56"/>
            <p:cNvSpPr/>
            <p:nvPr/>
          </p:nvSpPr>
          <p:spPr>
            <a:xfrm>
              <a:off x="5171831" y="41957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56"/>
            <p:cNvSpPr/>
            <p:nvPr/>
          </p:nvSpPr>
          <p:spPr>
            <a:xfrm>
              <a:off x="6134879" y="4606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9" name="Google Shape;799;p56"/>
            <p:cNvGrpSpPr/>
            <p:nvPr/>
          </p:nvGrpSpPr>
          <p:grpSpPr>
            <a:xfrm>
              <a:off x="193254" y="3698472"/>
              <a:ext cx="1534800" cy="1017805"/>
              <a:chOff x="193254" y="2026847"/>
              <a:chExt cx="1534800" cy="1017805"/>
            </a:xfrm>
          </p:grpSpPr>
          <p:sp>
            <p:nvSpPr>
              <p:cNvPr id="800" name="Google Shape;800;p56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56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56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56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04" name="Google Shape;804;p5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4">
    <p:bg>
      <p:bgPr>
        <a:solidFill>
          <a:schemeClr val="dk2"/>
        </a:solidFill>
        <a:effectLst/>
      </p:bgPr>
    </p:bg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57"/>
          <p:cNvSpPr txBox="1">
            <a:spLocks noGrp="1"/>
          </p:cNvSpPr>
          <p:nvPr>
            <p:ph type="title"/>
          </p:nvPr>
        </p:nvSpPr>
        <p:spPr>
          <a:xfrm>
            <a:off x="3787450" y="1810975"/>
            <a:ext cx="32514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07" name="Google Shape;807;p57"/>
          <p:cNvSpPr txBox="1">
            <a:spLocks noGrp="1"/>
          </p:cNvSpPr>
          <p:nvPr>
            <p:ph type="subTitle" idx="1"/>
          </p:nvPr>
        </p:nvSpPr>
        <p:spPr>
          <a:xfrm>
            <a:off x="2105250" y="2761400"/>
            <a:ext cx="49335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08" name="Google Shape;808;p57"/>
          <p:cNvSpPr txBox="1">
            <a:spLocks noGrp="1"/>
          </p:cNvSpPr>
          <p:nvPr>
            <p:ph type="title" idx="2"/>
          </p:nvPr>
        </p:nvSpPr>
        <p:spPr>
          <a:xfrm>
            <a:off x="5959125" y="1143125"/>
            <a:ext cx="10797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809" name="Google Shape;809;p57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810" name="Google Shape;810;p57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57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2" name="Google Shape;812;p57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813" name="Google Shape;813;p57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57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15" name="Google Shape;815;p5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4_1">
    <p:bg>
      <p:bgPr>
        <a:solidFill>
          <a:schemeClr val="dk2"/>
        </a:solidFill>
        <a:effectLst/>
      </p:bgPr>
    </p:bg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58"/>
          <p:cNvSpPr txBox="1">
            <a:spLocks noGrp="1"/>
          </p:cNvSpPr>
          <p:nvPr>
            <p:ph type="title"/>
          </p:nvPr>
        </p:nvSpPr>
        <p:spPr>
          <a:xfrm>
            <a:off x="2124150" y="1833250"/>
            <a:ext cx="48957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8" name="Google Shape;818;p58"/>
          <p:cNvSpPr txBox="1">
            <a:spLocks noGrp="1"/>
          </p:cNvSpPr>
          <p:nvPr>
            <p:ph type="subTitle" idx="1"/>
          </p:nvPr>
        </p:nvSpPr>
        <p:spPr>
          <a:xfrm>
            <a:off x="2032200" y="2841800"/>
            <a:ext cx="50796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819" name="Google Shape;819;p58"/>
          <p:cNvGrpSpPr/>
          <p:nvPr/>
        </p:nvGrpSpPr>
        <p:grpSpPr>
          <a:xfrm>
            <a:off x="1178210" y="4088101"/>
            <a:ext cx="6787580" cy="1241003"/>
            <a:chOff x="1223589" y="3902501"/>
            <a:chExt cx="6787580" cy="1241003"/>
          </a:xfrm>
        </p:grpSpPr>
        <p:sp>
          <p:nvSpPr>
            <p:cNvPr id="820" name="Google Shape;820;p58"/>
            <p:cNvSpPr/>
            <p:nvPr/>
          </p:nvSpPr>
          <p:spPr>
            <a:xfrm>
              <a:off x="1223589" y="3993408"/>
              <a:ext cx="3662147" cy="1150096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58"/>
            <p:cNvSpPr/>
            <p:nvPr/>
          </p:nvSpPr>
          <p:spPr>
            <a:xfrm>
              <a:off x="4059603" y="3902501"/>
              <a:ext cx="3951566" cy="1241003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58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23" name="Google Shape;823;p5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4_1_1">
    <p:bg>
      <p:bgPr>
        <a:solidFill>
          <a:schemeClr val="dk2"/>
        </a:solidFill>
        <a:effectLst/>
      </p:bgPr>
    </p:bg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" name="Google Shape;825;p59"/>
          <p:cNvGrpSpPr/>
          <p:nvPr/>
        </p:nvGrpSpPr>
        <p:grpSpPr>
          <a:xfrm>
            <a:off x="-167155" y="-494305"/>
            <a:ext cx="9480601" cy="6479126"/>
            <a:chOff x="-167155" y="-494305"/>
            <a:chExt cx="9480601" cy="6479126"/>
          </a:xfrm>
        </p:grpSpPr>
        <p:sp>
          <p:nvSpPr>
            <p:cNvPr id="826" name="Google Shape;826;p59"/>
            <p:cNvSpPr/>
            <p:nvPr/>
          </p:nvSpPr>
          <p:spPr>
            <a:xfrm>
              <a:off x="4217172" y="-49430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7" name="Google Shape;827;p59"/>
            <p:cNvGrpSpPr/>
            <p:nvPr/>
          </p:nvGrpSpPr>
          <p:grpSpPr>
            <a:xfrm>
              <a:off x="-167155" y="2943075"/>
              <a:ext cx="9480601" cy="3041746"/>
              <a:chOff x="-167155" y="2943075"/>
              <a:chExt cx="9480601" cy="3041746"/>
            </a:xfrm>
          </p:grpSpPr>
          <p:sp>
            <p:nvSpPr>
              <p:cNvPr id="828" name="Google Shape;828;p59"/>
              <p:cNvSpPr/>
              <p:nvPr/>
            </p:nvSpPr>
            <p:spPr>
              <a:xfrm>
                <a:off x="-138821" y="32415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59"/>
              <p:cNvSpPr/>
              <p:nvPr/>
            </p:nvSpPr>
            <p:spPr>
              <a:xfrm>
                <a:off x="793906" y="34791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59"/>
              <p:cNvSpPr/>
              <p:nvPr/>
            </p:nvSpPr>
            <p:spPr>
              <a:xfrm>
                <a:off x="327541" y="34791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59"/>
              <p:cNvSpPr/>
              <p:nvPr/>
            </p:nvSpPr>
            <p:spPr>
              <a:xfrm>
                <a:off x="1260268" y="37167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32" name="Google Shape;832;p59"/>
              <p:cNvGrpSpPr/>
              <p:nvPr/>
            </p:nvGrpSpPr>
            <p:grpSpPr>
              <a:xfrm>
                <a:off x="-167155" y="2943075"/>
                <a:ext cx="9480601" cy="3041746"/>
                <a:chOff x="-167155" y="2943075"/>
                <a:chExt cx="9480601" cy="3041746"/>
              </a:xfrm>
            </p:grpSpPr>
            <p:sp>
              <p:nvSpPr>
                <p:cNvPr id="833" name="Google Shape;833;p59"/>
                <p:cNvSpPr/>
                <p:nvPr/>
              </p:nvSpPr>
              <p:spPr>
                <a:xfrm>
                  <a:off x="7928887" y="3407419"/>
                  <a:ext cx="43" cy="1030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4325" extrusionOk="0">
                      <a:moveTo>
                        <a:pt x="0" y="0"/>
                      </a:moveTo>
                      <a:lnTo>
                        <a:pt x="0" y="24325"/>
                      </a:lnTo>
                    </a:path>
                  </a:pathLst>
                </a:custGeom>
                <a:solidFill>
                  <a:srgbClr val="E170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34" name="Google Shape;834;p59"/>
                <p:cNvGrpSpPr/>
                <p:nvPr/>
              </p:nvGrpSpPr>
              <p:grpSpPr>
                <a:xfrm>
                  <a:off x="2" y="2943075"/>
                  <a:ext cx="8889880" cy="2486049"/>
                  <a:chOff x="-4760" y="2495525"/>
                  <a:chExt cx="8889880" cy="2486049"/>
                </a:xfrm>
              </p:grpSpPr>
              <p:grpSp>
                <p:nvGrpSpPr>
                  <p:cNvPr id="835" name="Google Shape;835;p59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836" name="Google Shape;836;p59"/>
                    <p:cNvSpPr/>
                    <p:nvPr/>
                  </p:nvSpPr>
                  <p:spPr>
                    <a:xfrm>
                      <a:off x="8581234" y="2777581"/>
                      <a:ext cx="43" cy="13203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31154" extrusionOk="0">
                          <a:moveTo>
                            <a:pt x="0" y="0"/>
                          </a:moveTo>
                          <a:lnTo>
                            <a:pt x="0" y="31154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7" name="Google Shape;837;p59"/>
                    <p:cNvSpPr/>
                    <p:nvPr/>
                  </p:nvSpPr>
                  <p:spPr>
                    <a:xfrm>
                      <a:off x="8434730" y="3257817"/>
                      <a:ext cx="146547" cy="1196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2" h="2822" extrusionOk="0">
                          <a:moveTo>
                            <a:pt x="3421" y="2822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8" name="Google Shape;838;p59"/>
                    <p:cNvSpPr/>
                    <p:nvPr/>
                  </p:nvSpPr>
                  <p:spPr>
                    <a:xfrm>
                      <a:off x="8484792" y="2940033"/>
                      <a:ext cx="96485" cy="951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53" h="2244" extrusionOk="0">
                          <a:moveTo>
                            <a:pt x="2252" y="2244"/>
                          </a:moveTo>
                          <a:lnTo>
                            <a:pt x="1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9" name="Google Shape;839;p59"/>
                    <p:cNvSpPr/>
                    <p:nvPr/>
                  </p:nvSpPr>
                  <p:spPr>
                    <a:xfrm>
                      <a:off x="8581234" y="2820641"/>
                      <a:ext cx="111473" cy="1033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03" h="2439" extrusionOk="0">
                          <a:moveTo>
                            <a:pt x="0" y="2439"/>
                          </a:moveTo>
                          <a:lnTo>
                            <a:pt x="2602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40" name="Google Shape;840;p59"/>
                    <p:cNvSpPr/>
                    <p:nvPr/>
                  </p:nvSpPr>
                  <p:spPr>
                    <a:xfrm>
                      <a:off x="8581234" y="3157455"/>
                      <a:ext cx="136526" cy="1004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8" h="2369" extrusionOk="0">
                          <a:moveTo>
                            <a:pt x="0" y="2368"/>
                          </a:moveTo>
                          <a:lnTo>
                            <a:pt x="3187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841" name="Google Shape;841;p59"/>
                    <p:cNvGrpSpPr/>
                    <p:nvPr/>
                  </p:nvGrpSpPr>
                  <p:grpSpPr>
                    <a:xfrm>
                      <a:off x="7653537" y="2495525"/>
                      <a:ext cx="1231583" cy="1612230"/>
                      <a:chOff x="7653537" y="2495525"/>
                      <a:chExt cx="1231583" cy="1612230"/>
                    </a:xfrm>
                  </p:grpSpPr>
                  <p:sp>
                    <p:nvSpPr>
                      <p:cNvPr id="842" name="Google Shape;842;p59"/>
                      <p:cNvSpPr/>
                      <p:nvPr/>
                    </p:nvSpPr>
                    <p:spPr>
                      <a:xfrm>
                        <a:off x="8564575" y="2768638"/>
                        <a:ext cx="34003" cy="133911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4" h="31596" extrusionOk="0">
                            <a:moveTo>
                              <a:pt x="390" y="0"/>
                            </a:moveTo>
                            <a:cubicBezTo>
                              <a:pt x="272" y="0"/>
                              <a:pt x="175" y="94"/>
                              <a:pt x="172" y="212"/>
                            </a:cubicBezTo>
                            <a:cubicBezTo>
                              <a:pt x="22" y="6690"/>
                              <a:pt x="1" y="13200"/>
                              <a:pt x="13" y="19682"/>
                            </a:cubicBezTo>
                            <a:cubicBezTo>
                              <a:pt x="29" y="23578"/>
                              <a:pt x="58" y="27471"/>
                              <a:pt x="151" y="31365"/>
                            </a:cubicBezTo>
                            <a:cubicBezTo>
                              <a:pt x="156" y="31490"/>
                              <a:pt x="256" y="31593"/>
                              <a:pt x="382" y="31595"/>
                            </a:cubicBezTo>
                            <a:cubicBezTo>
                              <a:pt x="384" y="31595"/>
                              <a:pt x="386" y="31595"/>
                              <a:pt x="388" y="31595"/>
                            </a:cubicBezTo>
                            <a:cubicBezTo>
                              <a:pt x="516" y="31595"/>
                              <a:pt x="622" y="31494"/>
                              <a:pt x="625" y="31365"/>
                            </a:cubicBezTo>
                            <a:cubicBezTo>
                              <a:pt x="687" y="28768"/>
                              <a:pt x="719" y="26172"/>
                              <a:pt x="740" y="23576"/>
                            </a:cubicBezTo>
                            <a:cubicBezTo>
                              <a:pt x="794" y="15797"/>
                              <a:pt x="779" y="7991"/>
                              <a:pt x="605" y="212"/>
                            </a:cubicBezTo>
                            <a:cubicBezTo>
                              <a:pt x="602" y="97"/>
                              <a:pt x="510" y="3"/>
                              <a:pt x="394" y="0"/>
                            </a:cubicBezTo>
                            <a:cubicBezTo>
                              <a:pt x="393" y="0"/>
                              <a:pt x="392" y="0"/>
                              <a:pt x="3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 w="76200" cap="flat" cmpd="sng">
                        <a:solidFill>
                          <a:schemeClr val="accent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43" name="Google Shape;843;p59"/>
                      <p:cNvSpPr/>
                      <p:nvPr/>
                    </p:nvSpPr>
                    <p:spPr>
                      <a:xfrm>
                        <a:off x="7923249" y="2938973"/>
                        <a:ext cx="26637" cy="10460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22" h="24680" extrusionOk="0">
                            <a:moveTo>
                              <a:pt x="308" y="0"/>
                            </a:moveTo>
                            <a:cubicBezTo>
                              <a:pt x="214" y="0"/>
                              <a:pt x="137" y="74"/>
                              <a:pt x="134" y="169"/>
                            </a:cubicBezTo>
                            <a:cubicBezTo>
                              <a:pt x="106" y="1183"/>
                              <a:pt x="89" y="2196"/>
                              <a:pt x="73" y="3210"/>
                            </a:cubicBezTo>
                            <a:cubicBezTo>
                              <a:pt x="19" y="6748"/>
                              <a:pt x="1" y="10311"/>
                              <a:pt x="4" y="13852"/>
                            </a:cubicBezTo>
                            <a:cubicBezTo>
                              <a:pt x="10" y="17391"/>
                              <a:pt x="33" y="20957"/>
                              <a:pt x="119" y="24494"/>
                            </a:cubicBezTo>
                            <a:cubicBezTo>
                              <a:pt x="123" y="24595"/>
                              <a:pt x="204" y="24677"/>
                              <a:pt x="304" y="24680"/>
                            </a:cubicBezTo>
                            <a:cubicBezTo>
                              <a:pt x="305" y="24680"/>
                              <a:pt x="307" y="24680"/>
                              <a:pt x="308" y="24680"/>
                            </a:cubicBezTo>
                            <a:cubicBezTo>
                              <a:pt x="412" y="24680"/>
                              <a:pt x="497" y="24598"/>
                              <a:pt x="499" y="24494"/>
                            </a:cubicBezTo>
                            <a:cubicBezTo>
                              <a:pt x="574" y="21452"/>
                              <a:pt x="598" y="18412"/>
                              <a:pt x="610" y="15372"/>
                            </a:cubicBezTo>
                            <a:cubicBezTo>
                              <a:pt x="622" y="10311"/>
                              <a:pt x="604" y="5224"/>
                              <a:pt x="484" y="168"/>
                            </a:cubicBezTo>
                            <a:cubicBezTo>
                              <a:pt x="481" y="76"/>
                              <a:pt x="408" y="1"/>
                              <a:pt x="312" y="0"/>
                            </a:cubicBezTo>
                            <a:cubicBezTo>
                              <a:pt x="311" y="0"/>
                              <a:pt x="310" y="0"/>
                              <a:pt x="308" y="0"/>
                            </a:cubicBezTo>
                            <a:close/>
                          </a:path>
                        </a:pathLst>
                      </a:custGeom>
                      <a:noFill/>
                      <a:ln w="76200" cap="flat" cmpd="sng">
                        <a:solidFill>
                          <a:schemeClr val="accent5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44" name="Google Shape;844;p59"/>
                      <p:cNvSpPr/>
                      <p:nvPr/>
                    </p:nvSpPr>
                    <p:spPr>
                      <a:xfrm>
                        <a:off x="8288739" y="2495525"/>
                        <a:ext cx="596381" cy="99437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26" h="23462" extrusionOk="0">
                            <a:moveTo>
                              <a:pt x="6850" y="1"/>
                            </a:moveTo>
                            <a:cubicBezTo>
                              <a:pt x="6205" y="1"/>
                              <a:pt x="5545" y="371"/>
                              <a:pt x="5131" y="891"/>
                            </a:cubicBezTo>
                            <a:cubicBezTo>
                              <a:pt x="4575" y="1587"/>
                              <a:pt x="4356" y="2485"/>
                              <a:pt x="4153" y="3354"/>
                            </a:cubicBezTo>
                            <a:cubicBezTo>
                              <a:pt x="4063" y="3736"/>
                              <a:pt x="4016" y="4138"/>
                              <a:pt x="3926" y="4521"/>
                            </a:cubicBezTo>
                            <a:cubicBezTo>
                              <a:pt x="2788" y="5653"/>
                              <a:pt x="1584" y="6915"/>
                              <a:pt x="1413" y="8511"/>
                            </a:cubicBezTo>
                            <a:cubicBezTo>
                              <a:pt x="1282" y="9719"/>
                              <a:pt x="1778" y="10910"/>
                              <a:pt x="1794" y="12125"/>
                            </a:cubicBezTo>
                            <a:cubicBezTo>
                              <a:pt x="1801" y="12605"/>
                              <a:pt x="1729" y="13094"/>
                              <a:pt x="1519" y="13526"/>
                            </a:cubicBezTo>
                            <a:cubicBezTo>
                              <a:pt x="1306" y="13966"/>
                              <a:pt x="959" y="14327"/>
                              <a:pt x="700" y="14742"/>
                            </a:cubicBezTo>
                            <a:cubicBezTo>
                              <a:pt x="85" y="15726"/>
                              <a:pt x="0" y="16982"/>
                              <a:pt x="305" y="18101"/>
                            </a:cubicBezTo>
                            <a:cubicBezTo>
                              <a:pt x="610" y="19219"/>
                              <a:pt x="1276" y="20213"/>
                              <a:pt x="2066" y="21063"/>
                            </a:cubicBezTo>
                            <a:cubicBezTo>
                              <a:pt x="3186" y="22268"/>
                              <a:pt x="4645" y="23250"/>
                              <a:pt x="6280" y="23430"/>
                            </a:cubicBezTo>
                            <a:cubicBezTo>
                              <a:pt x="6474" y="23451"/>
                              <a:pt x="6669" y="23461"/>
                              <a:pt x="6866" y="23461"/>
                            </a:cubicBezTo>
                            <a:cubicBezTo>
                              <a:pt x="8989" y="23461"/>
                              <a:pt x="11241" y="22260"/>
                              <a:pt x="12454" y="20550"/>
                            </a:cubicBezTo>
                            <a:cubicBezTo>
                              <a:pt x="13784" y="18679"/>
                              <a:pt x="13925" y="15961"/>
                              <a:pt x="12572" y="14108"/>
                            </a:cubicBezTo>
                            <a:cubicBezTo>
                              <a:pt x="12256" y="13675"/>
                              <a:pt x="11861" y="13275"/>
                              <a:pt x="11715" y="12760"/>
                            </a:cubicBezTo>
                            <a:cubicBezTo>
                              <a:pt x="11441" y="11787"/>
                              <a:pt x="12137" y="10837"/>
                              <a:pt x="12418" y="9865"/>
                            </a:cubicBezTo>
                            <a:cubicBezTo>
                              <a:pt x="12753" y="8702"/>
                              <a:pt x="12446" y="7374"/>
                              <a:pt x="11635" y="6474"/>
                            </a:cubicBezTo>
                            <a:cubicBezTo>
                              <a:pt x="11099" y="5881"/>
                              <a:pt x="10371" y="5475"/>
                              <a:pt x="9885" y="4839"/>
                            </a:cubicBezTo>
                            <a:cubicBezTo>
                              <a:pt x="9046" y="3740"/>
                              <a:pt x="9086" y="2187"/>
                              <a:pt x="8378" y="1000"/>
                            </a:cubicBezTo>
                            <a:cubicBezTo>
                              <a:pt x="8163" y="642"/>
                              <a:pt x="7872" y="314"/>
                              <a:pt x="7493" y="139"/>
                            </a:cubicBezTo>
                            <a:cubicBezTo>
                              <a:pt x="7287" y="44"/>
                              <a:pt x="7069" y="1"/>
                              <a:pt x="685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45" name="Google Shape;845;p59"/>
                      <p:cNvSpPr/>
                      <p:nvPr/>
                    </p:nvSpPr>
                    <p:spPr>
                      <a:xfrm>
                        <a:off x="7653537" y="2770927"/>
                        <a:ext cx="595996" cy="5897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17" h="13916" extrusionOk="0">
                            <a:moveTo>
                              <a:pt x="6959" y="1"/>
                            </a:moveTo>
                            <a:cubicBezTo>
                              <a:pt x="5113" y="1"/>
                              <a:pt x="3343" y="734"/>
                              <a:pt x="2039" y="2039"/>
                            </a:cubicBezTo>
                            <a:cubicBezTo>
                              <a:pt x="734" y="3344"/>
                              <a:pt x="1" y="5113"/>
                              <a:pt x="1" y="6958"/>
                            </a:cubicBezTo>
                            <a:cubicBezTo>
                              <a:pt x="1" y="8803"/>
                              <a:pt x="734" y="10573"/>
                              <a:pt x="2039" y="11878"/>
                            </a:cubicBezTo>
                            <a:cubicBezTo>
                              <a:pt x="3343" y="13183"/>
                              <a:pt x="5113" y="13916"/>
                              <a:pt x="6959" y="13916"/>
                            </a:cubicBezTo>
                            <a:cubicBezTo>
                              <a:pt x="8804" y="13916"/>
                              <a:pt x="10574" y="13183"/>
                              <a:pt x="11878" y="11878"/>
                            </a:cubicBezTo>
                            <a:cubicBezTo>
                              <a:pt x="13183" y="10573"/>
                              <a:pt x="13916" y="8803"/>
                              <a:pt x="13916" y="6958"/>
                            </a:cubicBezTo>
                            <a:cubicBezTo>
                              <a:pt x="13916" y="5113"/>
                              <a:pt x="13183" y="3344"/>
                              <a:pt x="11878" y="2039"/>
                            </a:cubicBezTo>
                            <a:cubicBezTo>
                              <a:pt x="10574" y="734"/>
                              <a:pt x="8804" y="1"/>
                              <a:pt x="695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  <p:sp>
                <p:nvSpPr>
                  <p:cNvPr id="846" name="Google Shape;846;p59"/>
                  <p:cNvSpPr/>
                  <p:nvPr/>
                </p:nvSpPr>
                <p:spPr>
                  <a:xfrm rot="-658909">
                    <a:off x="54474" y="3444379"/>
                    <a:ext cx="4834222" cy="10866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252" h="41070" extrusionOk="0">
                        <a:moveTo>
                          <a:pt x="1" y="1"/>
                        </a:moveTo>
                        <a:lnTo>
                          <a:pt x="1" y="41069"/>
                        </a:lnTo>
                        <a:lnTo>
                          <a:pt x="179251" y="41069"/>
                        </a:lnTo>
                        <a:cubicBezTo>
                          <a:pt x="123872" y="20535"/>
                          <a:pt x="94370" y="14889"/>
                          <a:pt x="76001" y="9289"/>
                        </a:cubicBezTo>
                        <a:cubicBezTo>
                          <a:pt x="45539" y="1"/>
                          <a:pt x="1" y="1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47" name="Google Shape;847;p59"/>
                <p:cNvSpPr/>
                <p:nvPr/>
              </p:nvSpPr>
              <p:spPr>
                <a:xfrm>
                  <a:off x="-167155" y="3952632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8" name="Google Shape;848;p59"/>
                <p:cNvSpPr/>
                <p:nvPr/>
              </p:nvSpPr>
              <p:spPr>
                <a:xfrm>
                  <a:off x="-149434" y="4143344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49" name="Google Shape;849;p59"/>
                <p:cNvGrpSpPr/>
                <p:nvPr/>
              </p:nvGrpSpPr>
              <p:grpSpPr>
                <a:xfrm>
                  <a:off x="4554637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850" name="Google Shape;850;p59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1" name="Google Shape;851;p59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2" name="Google Shape;852;p59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3" name="Google Shape;853;p59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4" name="Google Shape;854;p59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5" name="Google Shape;855;p59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6" name="Google Shape;856;p59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7" name="Google Shape;857;p59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58" name="Google Shape;858;p59"/>
                <p:cNvGrpSpPr/>
                <p:nvPr/>
              </p:nvGrpSpPr>
              <p:grpSpPr>
                <a:xfrm>
                  <a:off x="4099510" y="3884548"/>
                  <a:ext cx="546340" cy="1144005"/>
                  <a:chOff x="-190602" y="4255105"/>
                  <a:chExt cx="546340" cy="1144005"/>
                </a:xfrm>
              </p:grpSpPr>
              <p:sp>
                <p:nvSpPr>
                  <p:cNvPr id="859" name="Google Shape;859;p59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0" name="Google Shape;860;p59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1" name="Google Shape;861;p59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2" name="Google Shape;862;p59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3" name="Google Shape;863;p59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64" name="Google Shape;864;p59"/>
                <p:cNvGrpSpPr/>
                <p:nvPr/>
              </p:nvGrpSpPr>
              <p:grpSpPr>
                <a:xfrm>
                  <a:off x="5579959" y="4102885"/>
                  <a:ext cx="437637" cy="880279"/>
                  <a:chOff x="1173271" y="4610392"/>
                  <a:chExt cx="437637" cy="880279"/>
                </a:xfrm>
              </p:grpSpPr>
              <p:grpSp>
                <p:nvGrpSpPr>
                  <p:cNvPr id="865" name="Google Shape;865;p59"/>
                  <p:cNvGrpSpPr/>
                  <p:nvPr/>
                </p:nvGrpSpPr>
                <p:grpSpPr>
                  <a:xfrm>
                    <a:off x="1216042" y="4610930"/>
                    <a:ext cx="309313" cy="333842"/>
                    <a:chOff x="1215415" y="4605413"/>
                    <a:chExt cx="309313" cy="333842"/>
                  </a:xfrm>
                </p:grpSpPr>
                <p:sp>
                  <p:nvSpPr>
                    <p:cNvPr id="866" name="Google Shape;866;p59"/>
                    <p:cNvSpPr/>
                    <p:nvPr/>
                  </p:nvSpPr>
                  <p:spPr>
                    <a:xfrm flipH="1">
                      <a:off x="1215415" y="4648153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67" name="Google Shape;867;p59"/>
                    <p:cNvSpPr/>
                    <p:nvPr/>
                  </p:nvSpPr>
                  <p:spPr>
                    <a:xfrm flipH="1">
                      <a:off x="1345853" y="4605413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868" name="Google Shape;868;p59"/>
                  <p:cNvGrpSpPr/>
                  <p:nvPr/>
                </p:nvGrpSpPr>
                <p:grpSpPr>
                  <a:xfrm>
                    <a:off x="1173271" y="4610392"/>
                    <a:ext cx="437637" cy="880279"/>
                    <a:chOff x="1128521" y="4507655"/>
                    <a:chExt cx="437637" cy="880279"/>
                  </a:xfrm>
                </p:grpSpPr>
                <p:grpSp>
                  <p:nvGrpSpPr>
                    <p:cNvPr id="869" name="Google Shape;869;p59"/>
                    <p:cNvGrpSpPr/>
                    <p:nvPr/>
                  </p:nvGrpSpPr>
                  <p:grpSpPr>
                    <a:xfrm>
                      <a:off x="1170695" y="4507655"/>
                      <a:ext cx="309313" cy="333842"/>
                      <a:chOff x="1170069" y="4502138"/>
                      <a:chExt cx="309313" cy="333842"/>
                    </a:xfrm>
                  </p:grpSpPr>
                  <p:sp>
                    <p:nvSpPr>
                      <p:cNvPr id="870" name="Google Shape;870;p59"/>
                      <p:cNvSpPr/>
                      <p:nvPr/>
                    </p:nvSpPr>
                    <p:spPr>
                      <a:xfrm flipH="1">
                        <a:off x="1170069" y="4544878"/>
                        <a:ext cx="254012" cy="2881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693" h="12255" extrusionOk="0">
                            <a:moveTo>
                              <a:pt x="8832" y="1"/>
                            </a:moveTo>
                            <a:cubicBezTo>
                              <a:pt x="8213" y="1"/>
                              <a:pt x="7568" y="302"/>
                              <a:pt x="7025" y="644"/>
                            </a:cubicBezTo>
                            <a:cubicBezTo>
                              <a:pt x="3421" y="2913"/>
                              <a:pt x="1" y="8408"/>
                              <a:pt x="1120" y="11300"/>
                            </a:cubicBezTo>
                            <a:cubicBezTo>
                              <a:pt x="1357" y="11910"/>
                              <a:pt x="2032" y="12254"/>
                              <a:pt x="2689" y="12254"/>
                            </a:cubicBezTo>
                            <a:cubicBezTo>
                              <a:pt x="2741" y="12254"/>
                              <a:pt x="2792" y="12252"/>
                              <a:pt x="2843" y="12248"/>
                            </a:cubicBezTo>
                            <a:cubicBezTo>
                              <a:pt x="3546" y="12187"/>
                              <a:pt x="4179" y="11815"/>
                              <a:pt x="4765" y="11420"/>
                            </a:cubicBezTo>
                            <a:cubicBezTo>
                              <a:pt x="7701" y="9442"/>
                              <a:pt x="10190" y="6450"/>
                              <a:pt x="10578" y="2929"/>
                            </a:cubicBezTo>
                            <a:cubicBezTo>
                              <a:pt x="10693" y="1878"/>
                              <a:pt x="10491" y="603"/>
                              <a:pt x="9534" y="153"/>
                            </a:cubicBezTo>
                            <a:cubicBezTo>
                              <a:pt x="9309" y="46"/>
                              <a:pt x="9072" y="1"/>
                              <a:pt x="8832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1" name="Google Shape;871;p59"/>
                      <p:cNvSpPr/>
                      <p:nvPr/>
                    </p:nvSpPr>
                    <p:spPr>
                      <a:xfrm flipH="1">
                        <a:off x="1300507" y="4502138"/>
                        <a:ext cx="178875" cy="3338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30" h="14200" extrusionOk="0">
                            <a:moveTo>
                              <a:pt x="3514" y="0"/>
                            </a:moveTo>
                            <a:cubicBezTo>
                              <a:pt x="3409" y="0"/>
                              <a:pt x="3302" y="11"/>
                              <a:pt x="3194" y="34"/>
                            </a:cubicBezTo>
                            <a:cubicBezTo>
                              <a:pt x="2324" y="220"/>
                              <a:pt x="1807" y="1111"/>
                              <a:pt x="1494" y="1945"/>
                            </a:cubicBezTo>
                            <a:cubicBezTo>
                              <a:pt x="1" y="5934"/>
                              <a:pt x="605" y="12381"/>
                              <a:pt x="3247" y="14004"/>
                            </a:cubicBezTo>
                            <a:cubicBezTo>
                              <a:pt x="3466" y="14139"/>
                              <a:pt x="3714" y="14200"/>
                              <a:pt x="3966" y="14200"/>
                            </a:cubicBezTo>
                            <a:cubicBezTo>
                              <a:pt x="4406" y="14200"/>
                              <a:pt x="4859" y="14015"/>
                              <a:pt x="5191" y="13714"/>
                            </a:cubicBezTo>
                            <a:cubicBezTo>
                              <a:pt x="5716" y="13240"/>
                              <a:pt x="5994" y="12560"/>
                              <a:pt x="6221" y="11892"/>
                            </a:cubicBezTo>
                            <a:cubicBezTo>
                              <a:pt x="7360" y="8538"/>
                              <a:pt x="7529" y="4649"/>
                              <a:pt x="5706" y="1612"/>
                            </a:cubicBezTo>
                            <a:cubicBezTo>
                              <a:pt x="5218" y="801"/>
                              <a:pt x="4419" y="0"/>
                              <a:pt x="3514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872" name="Google Shape;872;p59"/>
                    <p:cNvGrpSpPr/>
                    <p:nvPr/>
                  </p:nvGrpSpPr>
                  <p:grpSpPr>
                    <a:xfrm>
                      <a:off x="1128521" y="4526541"/>
                      <a:ext cx="395092" cy="348462"/>
                      <a:chOff x="1128521" y="4526541"/>
                      <a:chExt cx="395092" cy="348462"/>
                    </a:xfrm>
                  </p:grpSpPr>
                  <p:sp>
                    <p:nvSpPr>
                      <p:cNvPr id="873" name="Google Shape;873;p59"/>
                      <p:cNvSpPr/>
                      <p:nvPr/>
                    </p:nvSpPr>
                    <p:spPr>
                      <a:xfrm flipH="1">
                        <a:off x="1128521" y="4605884"/>
                        <a:ext cx="270997" cy="2691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408" h="11447" extrusionOk="0">
                            <a:moveTo>
                              <a:pt x="9538" y="1"/>
                            </a:moveTo>
                            <a:cubicBezTo>
                              <a:pt x="8994" y="1"/>
                              <a:pt x="8419" y="198"/>
                              <a:pt x="7917" y="435"/>
                            </a:cubicBezTo>
                            <a:cubicBezTo>
                              <a:pt x="4064" y="2250"/>
                              <a:pt x="0" y="7292"/>
                              <a:pt x="759" y="10297"/>
                            </a:cubicBezTo>
                            <a:cubicBezTo>
                              <a:pt x="932" y="10980"/>
                              <a:pt x="1650" y="11419"/>
                              <a:pt x="2355" y="11445"/>
                            </a:cubicBezTo>
                            <a:cubicBezTo>
                              <a:pt x="2383" y="11446"/>
                              <a:pt x="2412" y="11447"/>
                              <a:pt x="2441" y="11447"/>
                            </a:cubicBezTo>
                            <a:cubicBezTo>
                              <a:pt x="3113" y="11447"/>
                              <a:pt x="3759" y="11165"/>
                              <a:pt x="4362" y="10857"/>
                            </a:cubicBezTo>
                            <a:cubicBezTo>
                              <a:pt x="7517" y="9249"/>
                              <a:pt x="10352" y="6581"/>
                              <a:pt x="11164" y="3134"/>
                            </a:cubicBezTo>
                            <a:cubicBezTo>
                              <a:pt x="11408" y="2105"/>
                              <a:pt x="11361" y="816"/>
                              <a:pt x="10467" y="251"/>
                            </a:cubicBezTo>
                            <a:cubicBezTo>
                              <a:pt x="10184" y="72"/>
                              <a:pt x="9866" y="1"/>
                              <a:pt x="953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4" name="Google Shape;874;p59"/>
                      <p:cNvSpPr/>
                      <p:nvPr/>
                    </p:nvSpPr>
                    <p:spPr>
                      <a:xfrm flipH="1">
                        <a:off x="1247011" y="4538648"/>
                        <a:ext cx="209923" cy="32613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837" h="13872" extrusionOk="0">
                            <a:moveTo>
                              <a:pt x="5873" y="0"/>
                            </a:moveTo>
                            <a:cubicBezTo>
                              <a:pt x="5038" y="0"/>
                              <a:pt x="4333" y="676"/>
                              <a:pt x="3821" y="1353"/>
                            </a:cubicBezTo>
                            <a:cubicBezTo>
                              <a:pt x="1254" y="4750"/>
                              <a:pt x="0" y="11102"/>
                              <a:pt x="2070" y="13410"/>
                            </a:cubicBezTo>
                            <a:cubicBezTo>
                              <a:pt x="2353" y="13726"/>
                              <a:pt x="2769" y="13871"/>
                              <a:pt x="3194" y="13871"/>
                            </a:cubicBezTo>
                            <a:cubicBezTo>
                              <a:pt x="3477" y="13871"/>
                              <a:pt x="3764" y="13807"/>
                              <a:pt x="4018" y="13685"/>
                            </a:cubicBezTo>
                            <a:cubicBezTo>
                              <a:pt x="4654" y="13380"/>
                              <a:pt x="5115" y="12809"/>
                              <a:pt x="5521" y="12232"/>
                            </a:cubicBezTo>
                            <a:cubicBezTo>
                              <a:pt x="7568" y="9342"/>
                              <a:pt x="8836" y="5662"/>
                              <a:pt x="7953" y="2233"/>
                            </a:cubicBezTo>
                            <a:cubicBezTo>
                              <a:pt x="7689" y="1208"/>
                              <a:pt x="7047" y="89"/>
                              <a:pt x="5994" y="5"/>
                            </a:cubicBezTo>
                            <a:cubicBezTo>
                              <a:pt x="5954" y="2"/>
                              <a:pt x="5913" y="0"/>
                              <a:pt x="587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5" name="Google Shape;875;p59"/>
                      <p:cNvSpPr/>
                      <p:nvPr/>
                    </p:nvSpPr>
                    <p:spPr>
                      <a:xfrm flipH="1">
                        <a:off x="1339868" y="4526541"/>
                        <a:ext cx="183745" cy="3261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735" h="13873" extrusionOk="0">
                            <a:moveTo>
                              <a:pt x="2554" y="1"/>
                            </a:moveTo>
                            <a:cubicBezTo>
                              <a:pt x="2341" y="1"/>
                              <a:pt x="2128" y="41"/>
                              <a:pt x="1921" y="133"/>
                            </a:cubicBezTo>
                            <a:cubicBezTo>
                              <a:pt x="1106" y="492"/>
                              <a:pt x="784" y="1469"/>
                              <a:pt x="647" y="2350"/>
                            </a:cubicBezTo>
                            <a:cubicBezTo>
                              <a:pt x="0" y="6559"/>
                              <a:pt x="1909" y="12746"/>
                              <a:pt x="4825" y="13796"/>
                            </a:cubicBezTo>
                            <a:cubicBezTo>
                              <a:pt x="4969" y="13848"/>
                              <a:pt x="5119" y="13872"/>
                              <a:pt x="5268" y="13872"/>
                            </a:cubicBezTo>
                            <a:cubicBezTo>
                              <a:pt x="5805" y="13872"/>
                              <a:pt x="6344" y="13560"/>
                              <a:pt x="6669" y="13115"/>
                            </a:cubicBezTo>
                            <a:cubicBezTo>
                              <a:pt x="7086" y="12545"/>
                              <a:pt x="7219" y="11821"/>
                              <a:pt x="7304" y="11122"/>
                            </a:cubicBezTo>
                            <a:cubicBezTo>
                              <a:pt x="7734" y="7606"/>
                              <a:pt x="7108" y="3765"/>
                              <a:pt x="4703" y="1164"/>
                            </a:cubicBezTo>
                            <a:cubicBezTo>
                              <a:pt x="4138" y="553"/>
                              <a:pt x="3340" y="1"/>
                              <a:pt x="25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876" name="Google Shape;876;p59"/>
                    <p:cNvGrpSpPr/>
                    <p:nvPr/>
                  </p:nvGrpSpPr>
                  <p:grpSpPr>
                    <a:xfrm>
                      <a:off x="1247462" y="4807734"/>
                      <a:ext cx="318696" cy="580200"/>
                      <a:chOff x="1247462" y="4807734"/>
                      <a:chExt cx="318696" cy="580200"/>
                    </a:xfrm>
                  </p:grpSpPr>
                  <p:sp>
                    <p:nvSpPr>
                      <p:cNvPr id="877" name="Google Shape;877;p59"/>
                      <p:cNvSpPr/>
                      <p:nvPr/>
                    </p:nvSpPr>
                    <p:spPr>
                      <a:xfrm flipH="1">
                        <a:off x="1377639" y="4864084"/>
                        <a:ext cx="84069" cy="5238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39" h="22282" extrusionOk="0">
                            <a:moveTo>
                              <a:pt x="3384" y="1"/>
                            </a:moveTo>
                            <a:cubicBezTo>
                              <a:pt x="3342" y="1"/>
                              <a:pt x="3301" y="20"/>
                              <a:pt x="3274" y="56"/>
                            </a:cubicBezTo>
                            <a:lnTo>
                              <a:pt x="3215" y="134"/>
                            </a:lnTo>
                            <a:cubicBezTo>
                              <a:pt x="3210" y="140"/>
                              <a:pt x="3205" y="147"/>
                              <a:pt x="3201" y="154"/>
                            </a:cubicBezTo>
                            <a:lnTo>
                              <a:pt x="3188" y="172"/>
                            </a:lnTo>
                            <a:cubicBezTo>
                              <a:pt x="3079" y="336"/>
                              <a:pt x="2992" y="517"/>
                              <a:pt x="2911" y="697"/>
                            </a:cubicBezTo>
                            <a:cubicBezTo>
                              <a:pt x="2819" y="908"/>
                              <a:pt x="2727" y="1142"/>
                              <a:pt x="2652" y="1358"/>
                            </a:cubicBezTo>
                            <a:cubicBezTo>
                              <a:pt x="2357" y="2189"/>
                              <a:pt x="2128" y="3039"/>
                              <a:pt x="1912" y="3892"/>
                            </a:cubicBezTo>
                            <a:cubicBezTo>
                              <a:pt x="1338" y="6223"/>
                              <a:pt x="890" y="8583"/>
                              <a:pt x="533" y="10956"/>
                            </a:cubicBezTo>
                            <a:cubicBezTo>
                              <a:pt x="259" y="12813"/>
                              <a:pt x="67" y="14687"/>
                              <a:pt x="20" y="16563"/>
                            </a:cubicBezTo>
                            <a:cubicBezTo>
                              <a:pt x="0" y="17262"/>
                              <a:pt x="5" y="17985"/>
                              <a:pt x="40" y="18682"/>
                            </a:cubicBezTo>
                            <a:cubicBezTo>
                              <a:pt x="89" y="19626"/>
                              <a:pt x="191" y="20568"/>
                              <a:pt x="390" y="21493"/>
                            </a:cubicBezTo>
                            <a:cubicBezTo>
                              <a:pt x="441" y="21724"/>
                              <a:pt x="497" y="21953"/>
                              <a:pt x="563" y="22181"/>
                            </a:cubicBezTo>
                            <a:cubicBezTo>
                              <a:pt x="579" y="22239"/>
                              <a:pt x="634" y="22282"/>
                              <a:pt x="697" y="22282"/>
                            </a:cubicBezTo>
                            <a:cubicBezTo>
                              <a:pt x="700" y="22282"/>
                              <a:pt x="704" y="22281"/>
                              <a:pt x="707" y="22281"/>
                            </a:cubicBezTo>
                            <a:cubicBezTo>
                              <a:pt x="783" y="22276"/>
                              <a:pt x="840" y="22210"/>
                              <a:pt x="834" y="22133"/>
                            </a:cubicBezTo>
                            <a:cubicBezTo>
                              <a:pt x="804" y="21821"/>
                              <a:pt x="766" y="21400"/>
                              <a:pt x="745" y="21090"/>
                            </a:cubicBezTo>
                            <a:cubicBezTo>
                              <a:pt x="560" y="18200"/>
                              <a:pt x="666" y="15294"/>
                              <a:pt x="896" y="12409"/>
                            </a:cubicBezTo>
                            <a:cubicBezTo>
                              <a:pt x="1134" y="9453"/>
                              <a:pt x="1539" y="6499"/>
                              <a:pt x="2249" y="3616"/>
                            </a:cubicBezTo>
                            <a:cubicBezTo>
                              <a:pt x="2376" y="3109"/>
                              <a:pt x="2514" y="2602"/>
                              <a:pt x="2669" y="2105"/>
                            </a:cubicBezTo>
                            <a:cubicBezTo>
                              <a:pt x="2825" y="1610"/>
                              <a:pt x="2995" y="1117"/>
                              <a:pt x="3223" y="653"/>
                            </a:cubicBezTo>
                            <a:cubicBezTo>
                              <a:pt x="3262" y="579"/>
                              <a:pt x="3300" y="505"/>
                              <a:pt x="3345" y="432"/>
                            </a:cubicBezTo>
                            <a:cubicBezTo>
                              <a:pt x="3365" y="398"/>
                              <a:pt x="3390" y="364"/>
                              <a:pt x="3412" y="330"/>
                            </a:cubicBezTo>
                            <a:cubicBezTo>
                              <a:pt x="3430" y="302"/>
                              <a:pt x="3461" y="266"/>
                              <a:pt x="3484" y="237"/>
                            </a:cubicBezTo>
                            <a:cubicBezTo>
                              <a:pt x="3539" y="176"/>
                              <a:pt x="3531" y="82"/>
                              <a:pt x="3467" y="29"/>
                            </a:cubicBezTo>
                            <a:cubicBezTo>
                              <a:pt x="3442" y="10"/>
                              <a:pt x="3413" y="1"/>
                              <a:pt x="338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8" name="Google Shape;878;p59"/>
                      <p:cNvSpPr/>
                      <p:nvPr/>
                    </p:nvSpPr>
                    <p:spPr>
                      <a:xfrm flipH="1">
                        <a:off x="1435909" y="4818030"/>
                        <a:ext cx="130249" cy="3173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483" h="13497" extrusionOk="0">
                            <a:moveTo>
                              <a:pt x="322" y="0"/>
                            </a:moveTo>
                            <a:cubicBezTo>
                              <a:pt x="461" y="159"/>
                              <a:pt x="50" y="1887"/>
                              <a:pt x="36" y="2205"/>
                            </a:cubicBezTo>
                            <a:cubicBezTo>
                              <a:pt x="1" y="2974"/>
                              <a:pt x="34" y="3746"/>
                              <a:pt x="127" y="4510"/>
                            </a:cubicBezTo>
                            <a:cubicBezTo>
                              <a:pt x="317" y="6069"/>
                              <a:pt x="768" y="7597"/>
                              <a:pt x="1449" y="9012"/>
                            </a:cubicBezTo>
                            <a:cubicBezTo>
                              <a:pt x="2129" y="10425"/>
                              <a:pt x="3039" y="11732"/>
                              <a:pt x="4153" y="12838"/>
                            </a:cubicBezTo>
                            <a:cubicBezTo>
                              <a:pt x="4623" y="13304"/>
                              <a:pt x="4915" y="13496"/>
                              <a:pt x="5095" y="13496"/>
                            </a:cubicBezTo>
                            <a:cubicBezTo>
                              <a:pt x="5483" y="13496"/>
                              <a:pt x="5354" y="12611"/>
                              <a:pt x="5369" y="11665"/>
                            </a:cubicBezTo>
                            <a:cubicBezTo>
                              <a:pt x="5401" y="9611"/>
                              <a:pt x="5282" y="7815"/>
                              <a:pt x="4425" y="5907"/>
                            </a:cubicBezTo>
                            <a:cubicBezTo>
                              <a:pt x="3441" y="3711"/>
                              <a:pt x="1904" y="1814"/>
                              <a:pt x="322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9" name="Google Shape;879;p59"/>
                      <p:cNvSpPr/>
                      <p:nvPr/>
                    </p:nvSpPr>
                    <p:spPr>
                      <a:xfrm flipH="1">
                        <a:off x="1247462" y="4893095"/>
                        <a:ext cx="196881" cy="2431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8" h="10344" extrusionOk="0">
                            <a:moveTo>
                              <a:pt x="8288" y="0"/>
                            </a:move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lnTo>
                              <a:pt x="8288" y="0"/>
                            </a:ln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close/>
                            <a:moveTo>
                              <a:pt x="8288" y="1"/>
                            </a:moveTo>
                            <a:lnTo>
                              <a:pt x="8288" y="1"/>
                            </a:lnTo>
                            <a:cubicBezTo>
                              <a:pt x="8150" y="473"/>
                              <a:pt x="5988" y="1588"/>
                              <a:pt x="5528" y="1979"/>
                            </a:cubicBezTo>
                            <a:cubicBezTo>
                              <a:pt x="4642" y="2737"/>
                              <a:pt x="3822" y="3572"/>
                              <a:pt x="3078" y="4473"/>
                            </a:cubicBezTo>
                            <a:cubicBezTo>
                              <a:pt x="1724" y="6111"/>
                              <a:pt x="183" y="8180"/>
                              <a:pt x="1" y="10344"/>
                            </a:cubicBezTo>
                            <a:cubicBezTo>
                              <a:pt x="2169" y="9587"/>
                              <a:pt x="4013" y="8052"/>
                              <a:pt x="5377" y="6203"/>
                            </a:cubicBezTo>
                            <a:cubicBezTo>
                              <a:pt x="6740" y="4356"/>
                              <a:pt x="7646" y="2204"/>
                              <a:pt x="828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80" name="Google Shape;880;p59"/>
                      <p:cNvSpPr/>
                      <p:nvPr/>
                    </p:nvSpPr>
                    <p:spPr>
                      <a:xfrm flipH="1">
                        <a:off x="1291015" y="4852360"/>
                        <a:ext cx="96730" cy="265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072" h="1129" extrusionOk="0">
                            <a:moveTo>
                              <a:pt x="2132" y="1"/>
                            </a:moveTo>
                            <a:cubicBezTo>
                              <a:pt x="1429" y="1"/>
                              <a:pt x="732" y="145"/>
                              <a:pt x="133" y="504"/>
                            </a:cubicBezTo>
                            <a:cubicBezTo>
                              <a:pt x="102" y="522"/>
                              <a:pt x="72" y="542"/>
                              <a:pt x="51" y="572"/>
                            </a:cubicBezTo>
                            <a:cubicBezTo>
                              <a:pt x="0" y="647"/>
                              <a:pt x="36" y="755"/>
                              <a:pt x="105" y="814"/>
                            </a:cubicBezTo>
                            <a:cubicBezTo>
                              <a:pt x="174" y="873"/>
                              <a:pt x="265" y="892"/>
                              <a:pt x="353" y="910"/>
                            </a:cubicBezTo>
                            <a:lnTo>
                              <a:pt x="354" y="934"/>
                            </a:lnTo>
                            <a:cubicBezTo>
                              <a:pt x="902" y="1064"/>
                              <a:pt x="1464" y="1129"/>
                              <a:pt x="2025" y="1129"/>
                            </a:cubicBezTo>
                            <a:cubicBezTo>
                              <a:pt x="2405" y="1129"/>
                              <a:pt x="2785" y="1099"/>
                              <a:pt x="3160" y="1039"/>
                            </a:cubicBezTo>
                            <a:cubicBezTo>
                              <a:pt x="3502" y="985"/>
                              <a:pt x="3869" y="887"/>
                              <a:pt x="4072" y="604"/>
                            </a:cubicBezTo>
                            <a:cubicBezTo>
                              <a:pt x="3865" y="266"/>
                              <a:pt x="3445" y="143"/>
                              <a:pt x="3061" y="79"/>
                            </a:cubicBezTo>
                            <a:cubicBezTo>
                              <a:pt x="2756" y="29"/>
                              <a:pt x="2443" y="1"/>
                              <a:pt x="213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81" name="Google Shape;881;p59"/>
                      <p:cNvSpPr/>
                      <p:nvPr/>
                    </p:nvSpPr>
                    <p:spPr>
                      <a:xfrm flipH="1">
                        <a:off x="1384597" y="4807734"/>
                        <a:ext cx="76135" cy="625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05" h="2659" extrusionOk="0">
                            <a:moveTo>
                              <a:pt x="298" y="0"/>
                            </a:moveTo>
                            <a:cubicBezTo>
                              <a:pt x="200" y="0"/>
                              <a:pt x="103" y="15"/>
                              <a:pt x="8" y="50"/>
                            </a:cubicBezTo>
                            <a:cubicBezTo>
                              <a:pt x="0" y="396"/>
                              <a:pt x="231" y="698"/>
                              <a:pt x="467" y="951"/>
                            </a:cubicBezTo>
                            <a:cubicBezTo>
                              <a:pt x="1111" y="1640"/>
                              <a:pt x="1890" y="2203"/>
                              <a:pt x="2746" y="2598"/>
                            </a:cubicBezTo>
                            <a:lnTo>
                              <a:pt x="2762" y="2582"/>
                            </a:lnTo>
                            <a:cubicBezTo>
                              <a:pt x="2839" y="2619"/>
                              <a:pt x="2920" y="2659"/>
                              <a:pt x="3007" y="2659"/>
                            </a:cubicBezTo>
                            <a:cubicBezTo>
                              <a:pt x="3010" y="2659"/>
                              <a:pt x="3013" y="2659"/>
                              <a:pt x="3016" y="2659"/>
                            </a:cubicBezTo>
                            <a:cubicBezTo>
                              <a:pt x="3105" y="2656"/>
                              <a:pt x="3200" y="2592"/>
                              <a:pt x="3203" y="2502"/>
                            </a:cubicBezTo>
                            <a:cubicBezTo>
                              <a:pt x="3205" y="2466"/>
                              <a:pt x="3191" y="2431"/>
                              <a:pt x="3179" y="2399"/>
                            </a:cubicBezTo>
                            <a:cubicBezTo>
                              <a:pt x="2806" y="1461"/>
                              <a:pt x="2005" y="749"/>
                              <a:pt x="1121" y="263"/>
                            </a:cubicBezTo>
                            <a:cubicBezTo>
                              <a:pt x="867" y="124"/>
                              <a:pt x="579" y="0"/>
                              <a:pt x="29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882" name="Google Shape;882;p59"/>
                <p:cNvGrpSpPr/>
                <p:nvPr/>
              </p:nvGrpSpPr>
              <p:grpSpPr>
                <a:xfrm>
                  <a:off x="6551462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883" name="Google Shape;883;p59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4" name="Google Shape;884;p59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5" name="Google Shape;885;p59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6" name="Google Shape;886;p59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7" name="Google Shape;887;p59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8" name="Google Shape;888;p59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9" name="Google Shape;889;p59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0" name="Google Shape;890;p59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91" name="Google Shape;891;p59"/>
                <p:cNvGrpSpPr/>
                <p:nvPr/>
              </p:nvGrpSpPr>
              <p:grpSpPr>
                <a:xfrm rot="1518874" flipH="1">
                  <a:off x="6014190" y="3822630"/>
                  <a:ext cx="546356" cy="1144038"/>
                  <a:chOff x="-190602" y="4255105"/>
                  <a:chExt cx="546340" cy="1144005"/>
                </a:xfrm>
              </p:grpSpPr>
              <p:sp>
                <p:nvSpPr>
                  <p:cNvPr id="892" name="Google Shape;892;p59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3" name="Google Shape;893;p59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4" name="Google Shape;894;p59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5" name="Google Shape;895;p59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6" name="Google Shape;896;p59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897" name="Google Shape;897;p59"/>
          <p:cNvSpPr txBox="1">
            <a:spLocks noGrp="1"/>
          </p:cNvSpPr>
          <p:nvPr>
            <p:ph type="title"/>
          </p:nvPr>
        </p:nvSpPr>
        <p:spPr>
          <a:xfrm>
            <a:off x="3105350" y="1873325"/>
            <a:ext cx="2933400" cy="6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98" name="Google Shape;898;p59"/>
          <p:cNvSpPr txBox="1">
            <a:spLocks noGrp="1"/>
          </p:cNvSpPr>
          <p:nvPr>
            <p:ph type="subTitle" idx="1"/>
          </p:nvPr>
        </p:nvSpPr>
        <p:spPr>
          <a:xfrm>
            <a:off x="2032200" y="2800000"/>
            <a:ext cx="50796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99" name="Google Shape;899;p59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900" name="Google Shape;900;p5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CUSTOM_14_1_1_1">
    <p:bg>
      <p:bgPr>
        <a:solidFill>
          <a:schemeClr val="dk2"/>
        </a:solidFill>
        <a:effectLst/>
      </p:bgPr>
    </p:bg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60"/>
          <p:cNvSpPr txBox="1">
            <a:spLocks noGrp="1"/>
          </p:cNvSpPr>
          <p:nvPr>
            <p:ph type="title"/>
          </p:nvPr>
        </p:nvSpPr>
        <p:spPr>
          <a:xfrm>
            <a:off x="2105250" y="1855525"/>
            <a:ext cx="48957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903" name="Google Shape;903;p60"/>
          <p:cNvSpPr txBox="1">
            <a:spLocks noGrp="1"/>
          </p:cNvSpPr>
          <p:nvPr>
            <p:ph type="subTitle" idx="1"/>
          </p:nvPr>
        </p:nvSpPr>
        <p:spPr>
          <a:xfrm>
            <a:off x="2105250" y="2761400"/>
            <a:ext cx="5006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04" name="Google Shape;904;p60"/>
          <p:cNvSpPr txBox="1">
            <a:spLocks noGrp="1"/>
          </p:cNvSpPr>
          <p:nvPr>
            <p:ph type="title" idx="2"/>
          </p:nvPr>
        </p:nvSpPr>
        <p:spPr>
          <a:xfrm>
            <a:off x="2169975" y="1143125"/>
            <a:ext cx="10605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905" name="Google Shape;905;p60"/>
          <p:cNvGrpSpPr/>
          <p:nvPr/>
        </p:nvGrpSpPr>
        <p:grpSpPr>
          <a:xfrm>
            <a:off x="-3369125" y="2644523"/>
            <a:ext cx="17032408" cy="5191716"/>
            <a:chOff x="-3369125" y="2644523"/>
            <a:chExt cx="17032408" cy="5191716"/>
          </a:xfrm>
        </p:grpSpPr>
        <p:grpSp>
          <p:nvGrpSpPr>
            <p:cNvPr id="906" name="Google Shape;906;p60"/>
            <p:cNvGrpSpPr/>
            <p:nvPr/>
          </p:nvGrpSpPr>
          <p:grpSpPr>
            <a:xfrm>
              <a:off x="-3369125" y="2644523"/>
              <a:ext cx="17032408" cy="5191716"/>
              <a:chOff x="-3369125" y="2644523"/>
              <a:chExt cx="17032408" cy="5191716"/>
            </a:xfrm>
          </p:grpSpPr>
          <p:sp>
            <p:nvSpPr>
              <p:cNvPr id="907" name="Google Shape;907;p60"/>
              <p:cNvSpPr/>
              <p:nvPr/>
            </p:nvSpPr>
            <p:spPr>
              <a:xfrm>
                <a:off x="7891171" y="2644523"/>
                <a:ext cx="1583719" cy="20522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60"/>
              <p:cNvSpPr/>
              <p:nvPr/>
            </p:nvSpPr>
            <p:spPr>
              <a:xfrm>
                <a:off x="7138002" y="3567848"/>
                <a:ext cx="919301" cy="119137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9" name="Google Shape;909;p60"/>
              <p:cNvGrpSpPr/>
              <p:nvPr/>
            </p:nvGrpSpPr>
            <p:grpSpPr>
              <a:xfrm>
                <a:off x="-3369125" y="3295925"/>
                <a:ext cx="17032408" cy="4540314"/>
                <a:chOff x="-3369125" y="3295925"/>
                <a:chExt cx="17032408" cy="4540314"/>
              </a:xfrm>
            </p:grpSpPr>
            <p:sp>
              <p:nvSpPr>
                <p:cNvPr id="910" name="Google Shape;910;p60"/>
                <p:cNvSpPr/>
                <p:nvPr/>
              </p:nvSpPr>
              <p:spPr>
                <a:xfrm rot="277051">
                  <a:off x="610636" y="4410171"/>
                  <a:ext cx="7922614" cy="2830697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1" name="Google Shape;911;p60"/>
                <p:cNvSpPr/>
                <p:nvPr/>
              </p:nvSpPr>
              <p:spPr>
                <a:xfrm rot="-351819">
                  <a:off x="-3245252" y="4608333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12" name="Google Shape;912;p60"/>
                <p:cNvGrpSpPr/>
                <p:nvPr/>
              </p:nvGrpSpPr>
              <p:grpSpPr>
                <a:xfrm>
                  <a:off x="7834389" y="3295925"/>
                  <a:ext cx="596381" cy="1612230"/>
                  <a:chOff x="8500689" y="2571525"/>
                  <a:chExt cx="596381" cy="1612230"/>
                </a:xfrm>
              </p:grpSpPr>
              <p:sp>
                <p:nvSpPr>
                  <p:cNvPr id="913" name="Google Shape;913;p60"/>
                  <p:cNvSpPr/>
                  <p:nvPr/>
                </p:nvSpPr>
                <p:spPr>
                  <a:xfrm>
                    <a:off x="8776525" y="2844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4" name="Google Shape;914;p60"/>
                  <p:cNvSpPr/>
                  <p:nvPr/>
                </p:nvSpPr>
                <p:spPr>
                  <a:xfrm>
                    <a:off x="8500689" y="2571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15" name="Google Shape;915;p60"/>
                <p:cNvSpPr/>
                <p:nvPr/>
              </p:nvSpPr>
              <p:spPr>
                <a:xfrm rot="319248">
                  <a:off x="4135318" y="4359896"/>
                  <a:ext cx="9462975" cy="1841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16" name="Google Shape;916;p60"/>
            <p:cNvGrpSpPr/>
            <p:nvPr/>
          </p:nvGrpSpPr>
          <p:grpSpPr>
            <a:xfrm>
              <a:off x="1160239" y="3999351"/>
              <a:ext cx="1040762" cy="709666"/>
              <a:chOff x="2595120" y="4251374"/>
              <a:chExt cx="463880" cy="316307"/>
            </a:xfrm>
          </p:grpSpPr>
          <p:sp>
            <p:nvSpPr>
              <p:cNvPr id="917" name="Google Shape;917;p60"/>
              <p:cNvSpPr/>
              <p:nvPr/>
            </p:nvSpPr>
            <p:spPr>
              <a:xfrm>
                <a:off x="2659872" y="4413010"/>
                <a:ext cx="49673" cy="133623"/>
              </a:xfrm>
              <a:custGeom>
                <a:avLst/>
                <a:gdLst/>
                <a:ahLst/>
                <a:cxnLst/>
                <a:rect l="l" t="t" r="r" b="b"/>
                <a:pathLst>
                  <a:path w="7389" h="19877" extrusionOk="0">
                    <a:moveTo>
                      <a:pt x="1643" y="1"/>
                    </a:moveTo>
                    <a:cubicBezTo>
                      <a:pt x="1643" y="1"/>
                      <a:pt x="1291" y="6692"/>
                      <a:pt x="611" y="9302"/>
                    </a:cubicBezTo>
                    <a:cubicBezTo>
                      <a:pt x="1" y="11648"/>
                      <a:pt x="398" y="17114"/>
                      <a:pt x="1654" y="19131"/>
                    </a:cubicBezTo>
                    <a:cubicBezTo>
                      <a:pt x="1766" y="19189"/>
                      <a:pt x="1876" y="19248"/>
                      <a:pt x="1989" y="19320"/>
                    </a:cubicBezTo>
                    <a:cubicBezTo>
                      <a:pt x="2683" y="19760"/>
                      <a:pt x="3378" y="19876"/>
                      <a:pt x="4500" y="19876"/>
                    </a:cubicBezTo>
                    <a:cubicBezTo>
                      <a:pt x="4584" y="19876"/>
                      <a:pt x="4670" y="19875"/>
                      <a:pt x="4758" y="19874"/>
                    </a:cubicBezTo>
                    <a:cubicBezTo>
                      <a:pt x="5091" y="19869"/>
                      <a:pt x="5388" y="19859"/>
                      <a:pt x="5667" y="19842"/>
                    </a:cubicBezTo>
                    <a:cubicBezTo>
                      <a:pt x="5685" y="19787"/>
                      <a:pt x="5703" y="19732"/>
                      <a:pt x="5719" y="19675"/>
                    </a:cubicBezTo>
                    <a:cubicBezTo>
                      <a:pt x="6084" y="18360"/>
                      <a:pt x="3481" y="8040"/>
                      <a:pt x="5434" y="4702"/>
                    </a:cubicBezTo>
                    <a:cubicBezTo>
                      <a:pt x="7389" y="1363"/>
                      <a:pt x="1643" y="1"/>
                      <a:pt x="1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60"/>
              <p:cNvSpPr/>
              <p:nvPr/>
            </p:nvSpPr>
            <p:spPr>
              <a:xfrm>
                <a:off x="2663650" y="4516637"/>
                <a:ext cx="35414" cy="29996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446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7" y="1522"/>
                      <a:pt x="590" y="2904"/>
                      <a:pt x="1102" y="3721"/>
                    </a:cubicBezTo>
                    <a:cubicBezTo>
                      <a:pt x="1211" y="3778"/>
                      <a:pt x="1318" y="3836"/>
                      <a:pt x="1427" y="3905"/>
                    </a:cubicBezTo>
                    <a:cubicBezTo>
                      <a:pt x="2121" y="4345"/>
                      <a:pt x="2816" y="4461"/>
                      <a:pt x="3938" y="4461"/>
                    </a:cubicBezTo>
                    <a:cubicBezTo>
                      <a:pt x="4022" y="4461"/>
                      <a:pt x="4108" y="4460"/>
                      <a:pt x="4196" y="4459"/>
                    </a:cubicBezTo>
                    <a:cubicBezTo>
                      <a:pt x="4529" y="4454"/>
                      <a:pt x="4826" y="4444"/>
                      <a:pt x="5105" y="4427"/>
                    </a:cubicBezTo>
                    <a:cubicBezTo>
                      <a:pt x="5123" y="4372"/>
                      <a:pt x="5141" y="4317"/>
                      <a:pt x="5157" y="4260"/>
                    </a:cubicBezTo>
                    <a:cubicBezTo>
                      <a:pt x="5267" y="3857"/>
                      <a:pt x="5102" y="2616"/>
                      <a:pt x="4875" y="989"/>
                    </a:cubicBezTo>
                    <a:cubicBezTo>
                      <a:pt x="3245" y="685"/>
                      <a:pt x="1619" y="358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60"/>
              <p:cNvSpPr/>
              <p:nvPr/>
            </p:nvSpPr>
            <p:spPr>
              <a:xfrm>
                <a:off x="2717988" y="4397871"/>
                <a:ext cx="49733" cy="132837"/>
              </a:xfrm>
              <a:custGeom>
                <a:avLst/>
                <a:gdLst/>
                <a:ahLst/>
                <a:cxnLst/>
                <a:rect l="l" t="t" r="r" b="b"/>
                <a:pathLst>
                  <a:path w="7398" h="19760" extrusionOk="0">
                    <a:moveTo>
                      <a:pt x="1651" y="1"/>
                    </a:moveTo>
                    <a:cubicBezTo>
                      <a:pt x="1651" y="1"/>
                      <a:pt x="1300" y="6693"/>
                      <a:pt x="620" y="9303"/>
                    </a:cubicBezTo>
                    <a:cubicBezTo>
                      <a:pt x="1" y="11682"/>
                      <a:pt x="418" y="17274"/>
                      <a:pt x="1718" y="19218"/>
                    </a:cubicBezTo>
                    <a:cubicBezTo>
                      <a:pt x="2369" y="19391"/>
                      <a:pt x="3025" y="19535"/>
                      <a:pt x="3676" y="19633"/>
                    </a:cubicBezTo>
                    <a:cubicBezTo>
                      <a:pt x="4258" y="19722"/>
                      <a:pt x="4870" y="19759"/>
                      <a:pt x="5472" y="19759"/>
                    </a:cubicBezTo>
                    <a:cubicBezTo>
                      <a:pt x="5549" y="19759"/>
                      <a:pt x="5626" y="19759"/>
                      <a:pt x="5702" y="19757"/>
                    </a:cubicBezTo>
                    <a:cubicBezTo>
                      <a:pt x="5710" y="19730"/>
                      <a:pt x="5719" y="19703"/>
                      <a:pt x="5727" y="19674"/>
                    </a:cubicBezTo>
                    <a:cubicBezTo>
                      <a:pt x="6093" y="18359"/>
                      <a:pt x="3490" y="8040"/>
                      <a:pt x="5443" y="4702"/>
                    </a:cubicBezTo>
                    <a:cubicBezTo>
                      <a:pt x="7398" y="1363"/>
                      <a:pt x="1651" y="1"/>
                      <a:pt x="1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60"/>
              <p:cNvSpPr/>
              <p:nvPr/>
            </p:nvSpPr>
            <p:spPr>
              <a:xfrm>
                <a:off x="2722102" y="4503340"/>
                <a:ext cx="35139" cy="27367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0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31" y="1467"/>
                      <a:pt x="607" y="2775"/>
                      <a:pt x="1117" y="3530"/>
                    </a:cubicBezTo>
                    <a:cubicBezTo>
                      <a:pt x="1764" y="3703"/>
                      <a:pt x="2415" y="3846"/>
                      <a:pt x="3064" y="3944"/>
                    </a:cubicBezTo>
                    <a:cubicBezTo>
                      <a:pt x="3646" y="4033"/>
                      <a:pt x="4258" y="4070"/>
                      <a:pt x="4860" y="4070"/>
                    </a:cubicBezTo>
                    <a:cubicBezTo>
                      <a:pt x="4937" y="4070"/>
                      <a:pt x="5014" y="4070"/>
                      <a:pt x="5090" y="4068"/>
                    </a:cubicBezTo>
                    <a:cubicBezTo>
                      <a:pt x="5098" y="4041"/>
                      <a:pt x="5107" y="4014"/>
                      <a:pt x="5115" y="3985"/>
                    </a:cubicBezTo>
                    <a:cubicBezTo>
                      <a:pt x="5226" y="3587"/>
                      <a:pt x="5064" y="2360"/>
                      <a:pt x="4840" y="752"/>
                    </a:cubicBezTo>
                    <a:cubicBezTo>
                      <a:pt x="3226" y="512"/>
                      <a:pt x="1613" y="26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60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60"/>
              <p:cNvSpPr/>
              <p:nvPr/>
            </p:nvSpPr>
            <p:spPr>
              <a:xfrm>
                <a:off x="2833883" y="4483374"/>
                <a:ext cx="39864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30" h="12541" extrusionOk="0">
                    <a:moveTo>
                      <a:pt x="4526" y="1"/>
                    </a:moveTo>
                    <a:lnTo>
                      <a:pt x="67" y="584"/>
                    </a:lnTo>
                    <a:lnTo>
                      <a:pt x="67" y="584"/>
                    </a:lnTo>
                    <a:cubicBezTo>
                      <a:pt x="67" y="585"/>
                      <a:pt x="1" y="11681"/>
                      <a:pt x="1482" y="12276"/>
                    </a:cubicBezTo>
                    <a:cubicBezTo>
                      <a:pt x="1614" y="12328"/>
                      <a:pt x="1755" y="12400"/>
                      <a:pt x="1900" y="12482"/>
                    </a:cubicBezTo>
                    <a:cubicBezTo>
                      <a:pt x="2224" y="12522"/>
                      <a:pt x="2544" y="12540"/>
                      <a:pt x="2863" y="12540"/>
                    </a:cubicBezTo>
                    <a:cubicBezTo>
                      <a:pt x="3850" y="12540"/>
                      <a:pt x="4818" y="12366"/>
                      <a:pt x="5826" y="12152"/>
                    </a:cubicBezTo>
                    <a:cubicBezTo>
                      <a:pt x="5929" y="8672"/>
                      <a:pt x="4526" y="1"/>
                      <a:pt x="45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60"/>
              <p:cNvSpPr/>
              <p:nvPr/>
            </p:nvSpPr>
            <p:spPr>
              <a:xfrm>
                <a:off x="2835934" y="4533423"/>
                <a:ext cx="37310" cy="34258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509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94" y="2404"/>
                      <a:pt x="545" y="4576"/>
                      <a:pt x="1177" y="4831"/>
                    </a:cubicBezTo>
                    <a:cubicBezTo>
                      <a:pt x="1309" y="4883"/>
                      <a:pt x="1450" y="4955"/>
                      <a:pt x="1595" y="5037"/>
                    </a:cubicBezTo>
                    <a:cubicBezTo>
                      <a:pt x="1919" y="5077"/>
                      <a:pt x="2239" y="5095"/>
                      <a:pt x="2558" y="5095"/>
                    </a:cubicBezTo>
                    <a:cubicBezTo>
                      <a:pt x="3545" y="5095"/>
                      <a:pt x="4512" y="4921"/>
                      <a:pt x="5519" y="4707"/>
                    </a:cubicBezTo>
                    <a:cubicBezTo>
                      <a:pt x="5550" y="3664"/>
                      <a:pt x="5447" y="2163"/>
                      <a:pt x="5287" y="560"/>
                    </a:cubicBezTo>
                    <a:cubicBezTo>
                      <a:pt x="3517" y="458"/>
                      <a:pt x="1753" y="27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60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60"/>
              <p:cNvSpPr/>
              <p:nvPr/>
            </p:nvSpPr>
            <p:spPr>
              <a:xfrm>
                <a:off x="2902695" y="4468235"/>
                <a:ext cx="40053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12541" extrusionOk="0">
                    <a:moveTo>
                      <a:pt x="4526" y="0"/>
                    </a:moveTo>
                    <a:lnTo>
                      <a:pt x="67" y="584"/>
                    </a:lnTo>
                    <a:cubicBezTo>
                      <a:pt x="67" y="584"/>
                      <a:pt x="1" y="11682"/>
                      <a:pt x="1481" y="12276"/>
                    </a:cubicBezTo>
                    <a:cubicBezTo>
                      <a:pt x="1548" y="12303"/>
                      <a:pt x="1618" y="12336"/>
                      <a:pt x="1690" y="12372"/>
                    </a:cubicBezTo>
                    <a:cubicBezTo>
                      <a:pt x="2281" y="12487"/>
                      <a:pt x="2868" y="12541"/>
                      <a:pt x="3453" y="12541"/>
                    </a:cubicBezTo>
                    <a:cubicBezTo>
                      <a:pt x="4242" y="12541"/>
                      <a:pt x="5028" y="12443"/>
                      <a:pt x="5821" y="12262"/>
                    </a:cubicBezTo>
                    <a:cubicBezTo>
                      <a:pt x="5957" y="8858"/>
                      <a:pt x="4526" y="0"/>
                      <a:pt x="45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60"/>
              <p:cNvSpPr/>
              <p:nvPr/>
            </p:nvSpPr>
            <p:spPr>
              <a:xfrm>
                <a:off x="2905108" y="4522425"/>
                <a:ext cx="36980" cy="30117"/>
              </a:xfrm>
              <a:custGeom>
                <a:avLst/>
                <a:gdLst/>
                <a:ahLst/>
                <a:cxnLst/>
                <a:rect l="l" t="t" r="r" b="b"/>
                <a:pathLst>
                  <a:path w="5501" h="44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2149"/>
                      <a:pt x="544" y="3983"/>
                      <a:pt x="1122" y="4215"/>
                    </a:cubicBezTo>
                    <a:cubicBezTo>
                      <a:pt x="1189" y="4242"/>
                      <a:pt x="1259" y="4275"/>
                      <a:pt x="1331" y="4311"/>
                    </a:cubicBezTo>
                    <a:cubicBezTo>
                      <a:pt x="1922" y="4426"/>
                      <a:pt x="2508" y="4480"/>
                      <a:pt x="3093" y="4480"/>
                    </a:cubicBezTo>
                    <a:cubicBezTo>
                      <a:pt x="3881" y="4480"/>
                      <a:pt x="4667" y="4382"/>
                      <a:pt x="5460" y="4201"/>
                    </a:cubicBezTo>
                    <a:cubicBezTo>
                      <a:pt x="5500" y="3224"/>
                      <a:pt x="5412" y="1805"/>
                      <a:pt x="5263" y="266"/>
                    </a:cubicBezTo>
                    <a:cubicBezTo>
                      <a:pt x="3509" y="163"/>
                      <a:pt x="1756" y="7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60"/>
              <p:cNvSpPr/>
              <p:nvPr/>
            </p:nvSpPr>
            <p:spPr>
              <a:xfrm>
                <a:off x="2633634" y="4251374"/>
                <a:ext cx="341564" cy="261223"/>
              </a:xfrm>
              <a:custGeom>
                <a:avLst/>
                <a:gdLst/>
                <a:ahLst/>
                <a:cxnLst/>
                <a:rect l="l" t="t" r="r" b="b"/>
                <a:pathLst>
                  <a:path w="50809" h="38858" extrusionOk="0">
                    <a:moveTo>
                      <a:pt x="20976" y="0"/>
                    </a:moveTo>
                    <a:cubicBezTo>
                      <a:pt x="20592" y="0"/>
                      <a:pt x="20172" y="49"/>
                      <a:pt x="19711" y="158"/>
                    </a:cubicBezTo>
                    <a:cubicBezTo>
                      <a:pt x="16297" y="967"/>
                      <a:pt x="16757" y="3006"/>
                      <a:pt x="16922" y="3496"/>
                    </a:cubicBezTo>
                    <a:lnTo>
                      <a:pt x="16922" y="3496"/>
                    </a:lnTo>
                    <a:cubicBezTo>
                      <a:pt x="16605" y="3031"/>
                      <a:pt x="14482" y="2118"/>
                      <a:pt x="12457" y="2118"/>
                    </a:cubicBezTo>
                    <a:cubicBezTo>
                      <a:pt x="10993" y="2118"/>
                      <a:pt x="9582" y="2594"/>
                      <a:pt x="8940" y="4061"/>
                    </a:cubicBezTo>
                    <a:cubicBezTo>
                      <a:pt x="7336" y="7729"/>
                      <a:pt x="8940" y="9333"/>
                      <a:pt x="8940" y="9333"/>
                    </a:cubicBezTo>
                    <a:cubicBezTo>
                      <a:pt x="8940" y="9333"/>
                      <a:pt x="4585" y="9563"/>
                      <a:pt x="3898" y="12771"/>
                    </a:cubicBezTo>
                    <a:cubicBezTo>
                      <a:pt x="3211" y="15981"/>
                      <a:pt x="5272" y="16440"/>
                      <a:pt x="5272" y="16440"/>
                    </a:cubicBezTo>
                    <a:cubicBezTo>
                      <a:pt x="5272" y="16440"/>
                      <a:pt x="1" y="16668"/>
                      <a:pt x="459" y="21024"/>
                    </a:cubicBezTo>
                    <a:cubicBezTo>
                      <a:pt x="782" y="24088"/>
                      <a:pt x="2807" y="24542"/>
                      <a:pt x="3979" y="24542"/>
                    </a:cubicBezTo>
                    <a:cubicBezTo>
                      <a:pt x="4472" y="24542"/>
                      <a:pt x="4814" y="24462"/>
                      <a:pt x="4814" y="24462"/>
                    </a:cubicBezTo>
                    <a:lnTo>
                      <a:pt x="4814" y="24462"/>
                    </a:lnTo>
                    <a:cubicBezTo>
                      <a:pt x="4814" y="24462"/>
                      <a:pt x="3210" y="29734"/>
                      <a:pt x="6189" y="31567"/>
                    </a:cubicBezTo>
                    <a:cubicBezTo>
                      <a:pt x="6851" y="31974"/>
                      <a:pt x="7502" y="32133"/>
                      <a:pt x="8113" y="32133"/>
                    </a:cubicBezTo>
                    <a:cubicBezTo>
                      <a:pt x="10255" y="32133"/>
                      <a:pt x="11919" y="30192"/>
                      <a:pt x="11919" y="30192"/>
                    </a:cubicBezTo>
                    <a:lnTo>
                      <a:pt x="11919" y="30192"/>
                    </a:lnTo>
                    <a:cubicBezTo>
                      <a:pt x="11919" y="30192"/>
                      <a:pt x="11002" y="33401"/>
                      <a:pt x="13523" y="34547"/>
                    </a:cubicBezTo>
                    <a:cubicBezTo>
                      <a:pt x="13957" y="34745"/>
                      <a:pt x="14345" y="34827"/>
                      <a:pt x="14688" y="34827"/>
                    </a:cubicBezTo>
                    <a:cubicBezTo>
                      <a:pt x="16334" y="34827"/>
                      <a:pt x="16962" y="32944"/>
                      <a:pt x="16962" y="32944"/>
                    </a:cubicBezTo>
                    <a:cubicBezTo>
                      <a:pt x="16962" y="32944"/>
                      <a:pt x="18336" y="37985"/>
                      <a:pt x="21775" y="38215"/>
                    </a:cubicBezTo>
                    <a:cubicBezTo>
                      <a:pt x="21925" y="38225"/>
                      <a:pt x="22069" y="38230"/>
                      <a:pt x="22207" y="38230"/>
                    </a:cubicBezTo>
                    <a:cubicBezTo>
                      <a:pt x="25253" y="38230"/>
                      <a:pt x="25672" y="35924"/>
                      <a:pt x="25672" y="35924"/>
                    </a:cubicBezTo>
                    <a:cubicBezTo>
                      <a:pt x="25672" y="35924"/>
                      <a:pt x="26992" y="38857"/>
                      <a:pt x="30922" y="38857"/>
                    </a:cubicBezTo>
                    <a:cubicBezTo>
                      <a:pt x="31906" y="38857"/>
                      <a:pt x="33052" y="38674"/>
                      <a:pt x="34382" y="38215"/>
                    </a:cubicBezTo>
                    <a:cubicBezTo>
                      <a:pt x="41028" y="35924"/>
                      <a:pt x="39654" y="33860"/>
                      <a:pt x="39654" y="33860"/>
                    </a:cubicBezTo>
                    <a:lnTo>
                      <a:pt x="39654" y="33860"/>
                    </a:lnTo>
                    <a:cubicBezTo>
                      <a:pt x="39654" y="33860"/>
                      <a:pt x="40553" y="34209"/>
                      <a:pt x="41790" y="34209"/>
                    </a:cubicBezTo>
                    <a:cubicBezTo>
                      <a:pt x="43205" y="34209"/>
                      <a:pt x="45063" y="33753"/>
                      <a:pt x="46529" y="31798"/>
                    </a:cubicBezTo>
                    <a:cubicBezTo>
                      <a:pt x="49281" y="28130"/>
                      <a:pt x="46529" y="22820"/>
                      <a:pt x="46529" y="22820"/>
                    </a:cubicBezTo>
                    <a:cubicBezTo>
                      <a:pt x="46529" y="22820"/>
                      <a:pt x="50808" y="16897"/>
                      <a:pt x="47752" y="14377"/>
                    </a:cubicBezTo>
                    <a:cubicBezTo>
                      <a:pt x="44696" y="11855"/>
                      <a:pt x="42175" y="11626"/>
                      <a:pt x="42175" y="11626"/>
                    </a:cubicBezTo>
                    <a:cubicBezTo>
                      <a:pt x="42175" y="11626"/>
                      <a:pt x="44925" y="7729"/>
                      <a:pt x="41945" y="5667"/>
                    </a:cubicBezTo>
                    <a:cubicBezTo>
                      <a:pt x="40367" y="4575"/>
                      <a:pt x="38918" y="4318"/>
                      <a:pt x="37904" y="4318"/>
                    </a:cubicBezTo>
                    <a:cubicBezTo>
                      <a:pt x="37003" y="4318"/>
                      <a:pt x="36445" y="4521"/>
                      <a:pt x="36445" y="4521"/>
                    </a:cubicBezTo>
                    <a:cubicBezTo>
                      <a:pt x="36445" y="4521"/>
                      <a:pt x="34481" y="158"/>
                      <a:pt x="29916" y="158"/>
                    </a:cubicBezTo>
                    <a:cubicBezTo>
                      <a:pt x="29802" y="158"/>
                      <a:pt x="29686" y="161"/>
                      <a:pt x="29569" y="166"/>
                    </a:cubicBezTo>
                    <a:cubicBezTo>
                      <a:pt x="24755" y="395"/>
                      <a:pt x="24642" y="2688"/>
                      <a:pt x="24642" y="2688"/>
                    </a:cubicBezTo>
                    <a:cubicBezTo>
                      <a:pt x="24642" y="2688"/>
                      <a:pt x="23838" y="0"/>
                      <a:pt x="209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60"/>
              <p:cNvSpPr/>
              <p:nvPr/>
            </p:nvSpPr>
            <p:spPr>
              <a:xfrm>
                <a:off x="2868941" y="4331641"/>
                <a:ext cx="78922" cy="31327"/>
              </a:xfrm>
              <a:custGeom>
                <a:avLst/>
                <a:gdLst/>
                <a:ahLst/>
                <a:cxnLst/>
                <a:rect l="l" t="t" r="r" b="b"/>
                <a:pathLst>
                  <a:path w="11740" h="4660" extrusionOk="0">
                    <a:moveTo>
                      <a:pt x="4120" y="1"/>
                    </a:moveTo>
                    <a:cubicBezTo>
                      <a:pt x="2043" y="1"/>
                      <a:pt x="327" y="402"/>
                      <a:pt x="220" y="1704"/>
                    </a:cubicBezTo>
                    <a:cubicBezTo>
                      <a:pt x="1" y="4374"/>
                      <a:pt x="7063" y="4659"/>
                      <a:pt x="10093" y="4659"/>
                    </a:cubicBezTo>
                    <a:cubicBezTo>
                      <a:pt x="10917" y="4659"/>
                      <a:pt x="11443" y="4638"/>
                      <a:pt x="11443" y="4638"/>
                    </a:cubicBezTo>
                    <a:lnTo>
                      <a:pt x="11739" y="1041"/>
                    </a:lnTo>
                    <a:cubicBezTo>
                      <a:pt x="11739" y="1041"/>
                      <a:pt x="7463" y="1"/>
                      <a:pt x="41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60"/>
              <p:cNvSpPr/>
              <p:nvPr/>
            </p:nvSpPr>
            <p:spPr>
              <a:xfrm>
                <a:off x="2878158" y="4340118"/>
                <a:ext cx="59884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8908" h="1919" extrusionOk="0">
                    <a:moveTo>
                      <a:pt x="2260" y="1"/>
                    </a:moveTo>
                    <a:cubicBezTo>
                      <a:pt x="285" y="1"/>
                      <a:pt x="1" y="643"/>
                      <a:pt x="1" y="643"/>
                    </a:cubicBezTo>
                    <a:cubicBezTo>
                      <a:pt x="1" y="643"/>
                      <a:pt x="831" y="545"/>
                      <a:pt x="2485" y="407"/>
                    </a:cubicBezTo>
                    <a:cubicBezTo>
                      <a:pt x="2551" y="401"/>
                      <a:pt x="2622" y="399"/>
                      <a:pt x="2696" y="399"/>
                    </a:cubicBezTo>
                    <a:cubicBezTo>
                      <a:pt x="4473" y="399"/>
                      <a:pt x="8384" y="1919"/>
                      <a:pt x="8384" y="1919"/>
                    </a:cubicBezTo>
                    <a:lnTo>
                      <a:pt x="8908" y="1375"/>
                    </a:lnTo>
                    <a:cubicBezTo>
                      <a:pt x="8908" y="1375"/>
                      <a:pt x="7199" y="522"/>
                      <a:pt x="3810" y="106"/>
                    </a:cubicBezTo>
                    <a:cubicBezTo>
                      <a:pt x="3203" y="31"/>
                      <a:pt x="2691" y="1"/>
                      <a:pt x="2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60"/>
              <p:cNvSpPr/>
              <p:nvPr/>
            </p:nvSpPr>
            <p:spPr>
              <a:xfrm>
                <a:off x="2976300" y="4325348"/>
                <a:ext cx="82700" cy="39864"/>
              </a:xfrm>
              <a:custGeom>
                <a:avLst/>
                <a:gdLst/>
                <a:ahLst/>
                <a:cxnLst/>
                <a:rect l="l" t="t" r="r" b="b"/>
                <a:pathLst>
                  <a:path w="12302" h="5930" extrusionOk="0">
                    <a:moveTo>
                      <a:pt x="9095" y="1"/>
                    </a:moveTo>
                    <a:cubicBezTo>
                      <a:pt x="5713" y="1"/>
                      <a:pt x="1" y="2430"/>
                      <a:pt x="1" y="2430"/>
                    </a:cubicBezTo>
                    <a:lnTo>
                      <a:pt x="877" y="5929"/>
                    </a:lnTo>
                    <a:cubicBezTo>
                      <a:pt x="877" y="5929"/>
                      <a:pt x="12302" y="4515"/>
                      <a:pt x="11474" y="1209"/>
                    </a:cubicBezTo>
                    <a:cubicBezTo>
                      <a:pt x="11253" y="325"/>
                      <a:pt x="10329" y="1"/>
                      <a:pt x="9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60"/>
              <p:cNvSpPr/>
              <p:nvPr/>
            </p:nvSpPr>
            <p:spPr>
              <a:xfrm>
                <a:off x="2987735" y="4333624"/>
                <a:ext cx="58284" cy="20073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2986" extrusionOk="0">
                    <a:moveTo>
                      <a:pt x="7388" y="1"/>
                    </a:moveTo>
                    <a:cubicBezTo>
                      <a:pt x="6811" y="1"/>
                      <a:pt x="5989" y="111"/>
                      <a:pt x="4824" y="452"/>
                    </a:cubicBezTo>
                    <a:cubicBezTo>
                      <a:pt x="1549" y="1414"/>
                      <a:pt x="0" y="2533"/>
                      <a:pt x="0" y="2533"/>
                    </a:cubicBezTo>
                    <a:lnTo>
                      <a:pt x="606" y="2986"/>
                    </a:lnTo>
                    <a:cubicBezTo>
                      <a:pt x="606" y="2986"/>
                      <a:pt x="4526" y="667"/>
                      <a:pt x="6181" y="534"/>
                    </a:cubicBezTo>
                    <a:cubicBezTo>
                      <a:pt x="7835" y="402"/>
                      <a:pt x="8669" y="362"/>
                      <a:pt x="8669" y="362"/>
                    </a:cubicBezTo>
                    <a:cubicBezTo>
                      <a:pt x="8669" y="362"/>
                      <a:pt x="8433" y="1"/>
                      <a:pt x="73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60"/>
              <p:cNvSpPr/>
              <p:nvPr/>
            </p:nvSpPr>
            <p:spPr>
              <a:xfrm>
                <a:off x="2907118" y="4316885"/>
                <a:ext cx="108299" cy="147451"/>
              </a:xfrm>
              <a:custGeom>
                <a:avLst/>
                <a:gdLst/>
                <a:ahLst/>
                <a:cxnLst/>
                <a:rect l="l" t="t" r="r" b="b"/>
                <a:pathLst>
                  <a:path w="16110" h="21934" extrusionOk="0">
                    <a:moveTo>
                      <a:pt x="7970" y="0"/>
                    </a:moveTo>
                    <a:cubicBezTo>
                      <a:pt x="4434" y="0"/>
                      <a:pt x="0" y="3047"/>
                      <a:pt x="2170" y="14444"/>
                    </a:cubicBezTo>
                    <a:cubicBezTo>
                      <a:pt x="3205" y="19881"/>
                      <a:pt x="6004" y="21933"/>
                      <a:pt x="8779" y="21933"/>
                    </a:cubicBezTo>
                    <a:cubicBezTo>
                      <a:pt x="12465" y="21933"/>
                      <a:pt x="16109" y="18315"/>
                      <a:pt x="15528" y="14202"/>
                    </a:cubicBezTo>
                    <a:cubicBezTo>
                      <a:pt x="14511" y="6989"/>
                      <a:pt x="15667" y="1334"/>
                      <a:pt x="9098" y="104"/>
                    </a:cubicBezTo>
                    <a:cubicBezTo>
                      <a:pt x="8740" y="37"/>
                      <a:pt x="8360" y="0"/>
                      <a:pt x="79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60"/>
              <p:cNvSpPr/>
              <p:nvPr/>
            </p:nvSpPr>
            <p:spPr>
              <a:xfrm>
                <a:off x="2905781" y="4280590"/>
                <a:ext cx="105348" cy="69611"/>
              </a:xfrm>
              <a:custGeom>
                <a:avLst/>
                <a:gdLst/>
                <a:ahLst/>
                <a:cxnLst/>
                <a:rect l="l" t="t" r="r" b="b"/>
                <a:pathLst>
                  <a:path w="15671" h="10355" extrusionOk="0">
                    <a:moveTo>
                      <a:pt x="4613" y="1"/>
                    </a:moveTo>
                    <a:cubicBezTo>
                      <a:pt x="4234" y="1"/>
                      <a:pt x="3852" y="112"/>
                      <a:pt x="3494" y="399"/>
                    </a:cubicBezTo>
                    <a:cubicBezTo>
                      <a:pt x="1902" y="1676"/>
                      <a:pt x="3186" y="2253"/>
                      <a:pt x="3186" y="2253"/>
                    </a:cubicBezTo>
                    <a:cubicBezTo>
                      <a:pt x="3186" y="2253"/>
                      <a:pt x="3172" y="2252"/>
                      <a:pt x="3146" y="2252"/>
                    </a:cubicBezTo>
                    <a:cubicBezTo>
                      <a:pt x="2882" y="2252"/>
                      <a:pt x="1374" y="2308"/>
                      <a:pt x="864" y="3549"/>
                    </a:cubicBezTo>
                    <a:cubicBezTo>
                      <a:pt x="305" y="4912"/>
                      <a:pt x="1615" y="5161"/>
                      <a:pt x="1615" y="5161"/>
                    </a:cubicBezTo>
                    <a:cubicBezTo>
                      <a:pt x="1615" y="5161"/>
                      <a:pt x="1" y="6208"/>
                      <a:pt x="524" y="7686"/>
                    </a:cubicBezTo>
                    <a:cubicBezTo>
                      <a:pt x="826" y="8540"/>
                      <a:pt x="1755" y="8720"/>
                      <a:pt x="2484" y="8720"/>
                    </a:cubicBezTo>
                    <a:cubicBezTo>
                      <a:pt x="3017" y="8720"/>
                      <a:pt x="3443" y="8624"/>
                      <a:pt x="3443" y="8624"/>
                    </a:cubicBezTo>
                    <a:cubicBezTo>
                      <a:pt x="3443" y="8624"/>
                      <a:pt x="4640" y="10354"/>
                      <a:pt x="6138" y="10354"/>
                    </a:cubicBezTo>
                    <a:cubicBezTo>
                      <a:pt x="6338" y="10354"/>
                      <a:pt x="6544" y="10324"/>
                      <a:pt x="6753" y="10253"/>
                    </a:cubicBezTo>
                    <a:cubicBezTo>
                      <a:pt x="8524" y="9658"/>
                      <a:pt x="8165" y="8314"/>
                      <a:pt x="8165" y="8314"/>
                    </a:cubicBezTo>
                    <a:lnTo>
                      <a:pt x="8165" y="8314"/>
                    </a:lnTo>
                    <a:cubicBezTo>
                      <a:pt x="8165" y="8314"/>
                      <a:pt x="9647" y="9911"/>
                      <a:pt x="11351" y="9911"/>
                    </a:cubicBezTo>
                    <a:cubicBezTo>
                      <a:pt x="11367" y="9911"/>
                      <a:pt x="11383" y="9911"/>
                      <a:pt x="11399" y="9910"/>
                    </a:cubicBezTo>
                    <a:cubicBezTo>
                      <a:pt x="13123" y="9880"/>
                      <a:pt x="13550" y="7947"/>
                      <a:pt x="13550" y="7947"/>
                    </a:cubicBezTo>
                    <a:cubicBezTo>
                      <a:pt x="13550" y="7947"/>
                      <a:pt x="13647" y="7960"/>
                      <a:pt x="13796" y="7960"/>
                    </a:cubicBezTo>
                    <a:cubicBezTo>
                      <a:pt x="14360" y="7960"/>
                      <a:pt x="15670" y="7771"/>
                      <a:pt x="15323" y="5967"/>
                    </a:cubicBezTo>
                    <a:cubicBezTo>
                      <a:pt x="15067" y="4638"/>
                      <a:pt x="14459" y="4360"/>
                      <a:pt x="13997" y="4360"/>
                    </a:cubicBezTo>
                    <a:cubicBezTo>
                      <a:pt x="13665" y="4360"/>
                      <a:pt x="13408" y="4503"/>
                      <a:pt x="13408" y="4503"/>
                    </a:cubicBezTo>
                    <a:cubicBezTo>
                      <a:pt x="13408" y="4503"/>
                      <a:pt x="14666" y="2807"/>
                      <a:pt x="12879" y="2034"/>
                    </a:cubicBezTo>
                    <a:cubicBezTo>
                      <a:pt x="12262" y="1766"/>
                      <a:pt x="11785" y="1679"/>
                      <a:pt x="11425" y="1679"/>
                    </a:cubicBezTo>
                    <a:cubicBezTo>
                      <a:pt x="10744" y="1679"/>
                      <a:pt x="10484" y="1993"/>
                      <a:pt x="10484" y="1993"/>
                    </a:cubicBezTo>
                    <a:cubicBezTo>
                      <a:pt x="10484" y="1993"/>
                      <a:pt x="10980" y="727"/>
                      <a:pt x="9286" y="380"/>
                    </a:cubicBezTo>
                    <a:cubicBezTo>
                      <a:pt x="9085" y="338"/>
                      <a:pt x="8903" y="320"/>
                      <a:pt x="8737" y="320"/>
                    </a:cubicBezTo>
                    <a:cubicBezTo>
                      <a:pt x="7501" y="320"/>
                      <a:pt x="7175" y="1328"/>
                      <a:pt x="7175" y="1328"/>
                    </a:cubicBezTo>
                    <a:cubicBezTo>
                      <a:pt x="7175" y="1328"/>
                      <a:pt x="5919" y="1"/>
                      <a:pt x="46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60"/>
              <p:cNvSpPr/>
              <p:nvPr/>
            </p:nvSpPr>
            <p:spPr>
              <a:xfrm>
                <a:off x="2907044" y="4317806"/>
                <a:ext cx="5363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7979" h="4819" extrusionOk="0">
                    <a:moveTo>
                      <a:pt x="980" y="0"/>
                    </a:moveTo>
                    <a:lnTo>
                      <a:pt x="980" y="0"/>
                    </a:lnTo>
                    <a:cubicBezTo>
                      <a:pt x="546" y="430"/>
                      <a:pt x="0" y="1201"/>
                      <a:pt x="337" y="2150"/>
                    </a:cubicBezTo>
                    <a:cubicBezTo>
                      <a:pt x="639" y="3004"/>
                      <a:pt x="1568" y="3184"/>
                      <a:pt x="2297" y="3184"/>
                    </a:cubicBezTo>
                    <a:cubicBezTo>
                      <a:pt x="2830" y="3184"/>
                      <a:pt x="3256" y="3088"/>
                      <a:pt x="3256" y="3088"/>
                    </a:cubicBezTo>
                    <a:cubicBezTo>
                      <a:pt x="3256" y="3088"/>
                      <a:pt x="4453" y="4819"/>
                      <a:pt x="5951" y="4819"/>
                    </a:cubicBezTo>
                    <a:cubicBezTo>
                      <a:pt x="6152" y="4819"/>
                      <a:pt x="6358" y="4788"/>
                      <a:pt x="6567" y="4717"/>
                    </a:cubicBezTo>
                    <a:cubicBezTo>
                      <a:pt x="7577" y="4378"/>
                      <a:pt x="7893" y="3796"/>
                      <a:pt x="7978" y="3358"/>
                    </a:cubicBezTo>
                    <a:lnTo>
                      <a:pt x="7978" y="3358"/>
                    </a:lnTo>
                    <a:cubicBezTo>
                      <a:pt x="7782" y="3503"/>
                      <a:pt x="7531" y="3637"/>
                      <a:pt x="7208" y="3746"/>
                    </a:cubicBezTo>
                    <a:cubicBezTo>
                      <a:pt x="6999" y="3817"/>
                      <a:pt x="6794" y="3848"/>
                      <a:pt x="6593" y="3848"/>
                    </a:cubicBezTo>
                    <a:cubicBezTo>
                      <a:pt x="5095" y="3848"/>
                      <a:pt x="3897" y="2116"/>
                      <a:pt x="3897" y="2116"/>
                    </a:cubicBezTo>
                    <a:cubicBezTo>
                      <a:pt x="3897" y="2116"/>
                      <a:pt x="3470" y="2212"/>
                      <a:pt x="2937" y="2212"/>
                    </a:cubicBezTo>
                    <a:cubicBezTo>
                      <a:pt x="2208" y="2212"/>
                      <a:pt x="1280" y="2032"/>
                      <a:pt x="978" y="1178"/>
                    </a:cubicBezTo>
                    <a:cubicBezTo>
                      <a:pt x="824" y="742"/>
                      <a:pt x="858" y="344"/>
                      <a:pt x="980" y="0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60"/>
              <p:cNvSpPr/>
              <p:nvPr/>
            </p:nvSpPr>
            <p:spPr>
              <a:xfrm>
                <a:off x="2962734" y="4329947"/>
                <a:ext cx="33189" cy="17263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568" extrusionOk="0">
                    <a:moveTo>
                      <a:pt x="334" y="1"/>
                    </a:moveTo>
                    <a:cubicBezTo>
                      <a:pt x="334" y="1"/>
                      <a:pt x="508" y="663"/>
                      <a:pt x="0" y="1265"/>
                    </a:cubicBezTo>
                    <a:cubicBezTo>
                      <a:pt x="520" y="1723"/>
                      <a:pt x="1638" y="2568"/>
                      <a:pt x="2877" y="2568"/>
                    </a:cubicBezTo>
                    <a:cubicBezTo>
                      <a:pt x="2894" y="2568"/>
                      <a:pt x="2910" y="2568"/>
                      <a:pt x="2927" y="2567"/>
                    </a:cubicBezTo>
                    <a:cubicBezTo>
                      <a:pt x="4131" y="2546"/>
                      <a:pt x="4701" y="1598"/>
                      <a:pt x="4937" y="1028"/>
                    </a:cubicBezTo>
                    <a:lnTo>
                      <a:pt x="4937" y="1028"/>
                    </a:lnTo>
                    <a:cubicBezTo>
                      <a:pt x="4614" y="1341"/>
                      <a:pt x="4173" y="1585"/>
                      <a:pt x="3570" y="1597"/>
                    </a:cubicBezTo>
                    <a:cubicBezTo>
                      <a:pt x="3554" y="1598"/>
                      <a:pt x="3538" y="1598"/>
                      <a:pt x="3523" y="1598"/>
                    </a:cubicBezTo>
                    <a:cubicBezTo>
                      <a:pt x="1818" y="1598"/>
                      <a:pt x="334" y="1"/>
                      <a:pt x="334" y="1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60"/>
              <p:cNvSpPr/>
              <p:nvPr/>
            </p:nvSpPr>
            <p:spPr>
              <a:xfrm>
                <a:off x="2998228" y="4326175"/>
                <a:ext cx="10817" cy="7926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1179" extrusionOk="0">
                    <a:moveTo>
                      <a:pt x="1609" y="1"/>
                    </a:moveTo>
                    <a:lnTo>
                      <a:pt x="1609" y="1"/>
                    </a:lnTo>
                    <a:cubicBezTo>
                      <a:pt x="1284" y="173"/>
                      <a:pt x="912" y="206"/>
                      <a:pt x="676" y="206"/>
                    </a:cubicBezTo>
                    <a:cubicBezTo>
                      <a:pt x="533" y="206"/>
                      <a:pt x="440" y="194"/>
                      <a:pt x="440" y="194"/>
                    </a:cubicBezTo>
                    <a:cubicBezTo>
                      <a:pt x="440" y="194"/>
                      <a:pt x="332" y="687"/>
                      <a:pt x="1" y="1178"/>
                    </a:cubicBezTo>
                    <a:cubicBezTo>
                      <a:pt x="15" y="1179"/>
                      <a:pt x="30" y="1179"/>
                      <a:pt x="45" y="1179"/>
                    </a:cubicBezTo>
                    <a:cubicBezTo>
                      <a:pt x="509" y="1179"/>
                      <a:pt x="1470" y="1046"/>
                      <a:pt x="1609" y="1"/>
                    </a:cubicBezTo>
                    <a:close/>
                  </a:path>
                </a:pathLst>
              </a:custGeom>
              <a:solidFill>
                <a:srgbClr val="C3E4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60"/>
              <p:cNvSpPr/>
              <p:nvPr/>
            </p:nvSpPr>
            <p:spPr>
              <a:xfrm>
                <a:off x="2956085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573" y="0"/>
                    </a:moveTo>
                    <a:cubicBezTo>
                      <a:pt x="258" y="0"/>
                      <a:pt x="0" y="61"/>
                      <a:pt x="0" y="61"/>
                    </a:cubicBezTo>
                    <a:cubicBezTo>
                      <a:pt x="19" y="57"/>
                      <a:pt x="39" y="55"/>
                      <a:pt x="58" y="55"/>
                    </a:cubicBezTo>
                    <a:cubicBezTo>
                      <a:pt x="813" y="55"/>
                      <a:pt x="1699" y="2941"/>
                      <a:pt x="1699" y="2941"/>
                    </a:cubicBezTo>
                    <a:cubicBezTo>
                      <a:pt x="1699" y="2941"/>
                      <a:pt x="1874" y="1748"/>
                      <a:pt x="1699" y="727"/>
                    </a:cubicBezTo>
                    <a:cubicBezTo>
                      <a:pt x="1595" y="124"/>
                      <a:pt x="1025" y="0"/>
                      <a:pt x="5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60"/>
              <p:cNvSpPr/>
              <p:nvPr/>
            </p:nvSpPr>
            <p:spPr>
              <a:xfrm>
                <a:off x="2977234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1301" y="0"/>
                    </a:moveTo>
                    <a:cubicBezTo>
                      <a:pt x="850" y="0"/>
                      <a:pt x="279" y="124"/>
                      <a:pt x="176" y="727"/>
                    </a:cubicBezTo>
                    <a:cubicBezTo>
                      <a:pt x="0" y="1748"/>
                      <a:pt x="176" y="2941"/>
                      <a:pt x="176" y="2941"/>
                    </a:cubicBezTo>
                    <a:cubicBezTo>
                      <a:pt x="176" y="2941"/>
                      <a:pt x="1063" y="55"/>
                      <a:pt x="1817" y="55"/>
                    </a:cubicBezTo>
                    <a:cubicBezTo>
                      <a:pt x="1836" y="55"/>
                      <a:pt x="1855" y="57"/>
                      <a:pt x="1874" y="61"/>
                    </a:cubicBezTo>
                    <a:cubicBezTo>
                      <a:pt x="1874" y="61"/>
                      <a:pt x="1617" y="0"/>
                      <a:pt x="1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60"/>
              <p:cNvSpPr/>
              <p:nvPr/>
            </p:nvSpPr>
            <p:spPr>
              <a:xfrm>
                <a:off x="2956293" y="4368117"/>
                <a:ext cx="5781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4141" extrusionOk="0">
                    <a:moveTo>
                      <a:pt x="430" y="1"/>
                    </a:moveTo>
                    <a:cubicBezTo>
                      <a:pt x="193" y="1"/>
                      <a:pt x="1" y="192"/>
                      <a:pt x="1" y="429"/>
                    </a:cubicBezTo>
                    <a:lnTo>
                      <a:pt x="1" y="3711"/>
                    </a:lnTo>
                    <a:cubicBezTo>
                      <a:pt x="1" y="3949"/>
                      <a:pt x="193" y="4140"/>
                      <a:pt x="430" y="4140"/>
                    </a:cubicBezTo>
                    <a:cubicBezTo>
                      <a:pt x="666" y="4140"/>
                      <a:pt x="857" y="3949"/>
                      <a:pt x="859" y="3711"/>
                    </a:cubicBezTo>
                    <a:lnTo>
                      <a:pt x="859" y="429"/>
                    </a:lnTo>
                    <a:cubicBezTo>
                      <a:pt x="859" y="192"/>
                      <a:pt x="667" y="1"/>
                      <a:pt x="4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60"/>
              <p:cNvSpPr/>
              <p:nvPr/>
            </p:nvSpPr>
            <p:spPr>
              <a:xfrm>
                <a:off x="2978108" y="4368117"/>
                <a:ext cx="5768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41" extrusionOk="0">
                    <a:moveTo>
                      <a:pt x="428" y="1"/>
                    </a:moveTo>
                    <a:cubicBezTo>
                      <a:pt x="192" y="1"/>
                      <a:pt x="0" y="192"/>
                      <a:pt x="0" y="429"/>
                    </a:cubicBezTo>
                    <a:lnTo>
                      <a:pt x="0" y="3711"/>
                    </a:lnTo>
                    <a:cubicBezTo>
                      <a:pt x="0" y="3949"/>
                      <a:pt x="192" y="4140"/>
                      <a:pt x="428" y="4140"/>
                    </a:cubicBezTo>
                    <a:cubicBezTo>
                      <a:pt x="666" y="4140"/>
                      <a:pt x="858" y="3949"/>
                      <a:pt x="858" y="3711"/>
                    </a:cubicBezTo>
                    <a:lnTo>
                      <a:pt x="858" y="429"/>
                    </a:lnTo>
                    <a:cubicBezTo>
                      <a:pt x="858" y="192"/>
                      <a:pt x="666" y="1"/>
                      <a:pt x="4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41" name="Google Shape;941;p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2">
    <p:bg>
      <p:bgPr>
        <a:solidFill>
          <a:schemeClr val="dk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6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944" name="Google Shape;944;p61"/>
          <p:cNvGrpSpPr/>
          <p:nvPr/>
        </p:nvGrpSpPr>
        <p:grpSpPr>
          <a:xfrm>
            <a:off x="-3073050" y="3632720"/>
            <a:ext cx="16806818" cy="4045169"/>
            <a:chOff x="-3073050" y="3632720"/>
            <a:chExt cx="16806818" cy="4045169"/>
          </a:xfrm>
        </p:grpSpPr>
        <p:grpSp>
          <p:nvGrpSpPr>
            <p:cNvPr id="945" name="Google Shape;945;p61"/>
            <p:cNvGrpSpPr/>
            <p:nvPr/>
          </p:nvGrpSpPr>
          <p:grpSpPr>
            <a:xfrm>
              <a:off x="-3073050" y="3632720"/>
              <a:ext cx="16806818" cy="4045169"/>
              <a:chOff x="-3369125" y="3791070"/>
              <a:chExt cx="16806818" cy="4045169"/>
            </a:xfrm>
          </p:grpSpPr>
          <p:sp>
            <p:nvSpPr>
              <p:cNvPr id="946" name="Google Shape;946;p61"/>
              <p:cNvSpPr/>
              <p:nvPr/>
            </p:nvSpPr>
            <p:spPr>
              <a:xfrm rot="277051">
                <a:off x="1067836" y="4105371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61"/>
              <p:cNvSpPr/>
              <p:nvPr/>
            </p:nvSpPr>
            <p:spPr>
              <a:xfrm rot="-351819">
                <a:off x="-3245252" y="4608333"/>
                <a:ext cx="7922753" cy="2830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61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9" name="Google Shape;949;p61"/>
            <p:cNvGrpSpPr/>
            <p:nvPr/>
          </p:nvGrpSpPr>
          <p:grpSpPr>
            <a:xfrm rot="1887306">
              <a:off x="653776" y="4458324"/>
              <a:ext cx="437612" cy="880228"/>
              <a:chOff x="1173271" y="4610392"/>
              <a:chExt cx="437637" cy="880279"/>
            </a:xfrm>
          </p:grpSpPr>
          <p:grpSp>
            <p:nvGrpSpPr>
              <p:cNvPr id="950" name="Google Shape;950;p61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951" name="Google Shape;951;p61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61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3" name="Google Shape;953;p61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954" name="Google Shape;954;p61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955" name="Google Shape;955;p61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6" name="Google Shape;956;p61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57" name="Google Shape;957;p61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958" name="Google Shape;958;p61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9" name="Google Shape;959;p61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0" name="Google Shape;960;p61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61" name="Google Shape;961;p61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962" name="Google Shape;962;p61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3" name="Google Shape;963;p61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4" name="Google Shape;964;p61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5" name="Google Shape;965;p61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6" name="Google Shape;966;p61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67" name="Google Shape;967;p61"/>
            <p:cNvGrpSpPr/>
            <p:nvPr/>
          </p:nvGrpSpPr>
          <p:grpSpPr>
            <a:xfrm>
              <a:off x="261123" y="4240243"/>
              <a:ext cx="546340" cy="1144005"/>
              <a:chOff x="-190602" y="4255105"/>
              <a:chExt cx="546340" cy="1144005"/>
            </a:xfrm>
          </p:grpSpPr>
          <p:sp>
            <p:nvSpPr>
              <p:cNvPr id="968" name="Google Shape;968;p61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61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61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61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61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3" name="Google Shape;973;p61"/>
            <p:cNvGrpSpPr/>
            <p:nvPr/>
          </p:nvGrpSpPr>
          <p:grpSpPr>
            <a:xfrm>
              <a:off x="1253099" y="3921133"/>
              <a:ext cx="1059758" cy="818673"/>
              <a:chOff x="206924" y="4453733"/>
              <a:chExt cx="1059758" cy="818673"/>
            </a:xfrm>
          </p:grpSpPr>
          <p:sp>
            <p:nvSpPr>
              <p:cNvPr id="974" name="Google Shape;974;p61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61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61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61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61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61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61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61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2" name="Google Shape;982;p61"/>
            <p:cNvGrpSpPr/>
            <p:nvPr/>
          </p:nvGrpSpPr>
          <p:grpSpPr>
            <a:xfrm>
              <a:off x="7118174" y="3829483"/>
              <a:ext cx="1059758" cy="818673"/>
              <a:chOff x="206924" y="4453733"/>
              <a:chExt cx="1059758" cy="818673"/>
            </a:xfrm>
          </p:grpSpPr>
          <p:sp>
            <p:nvSpPr>
              <p:cNvPr id="983" name="Google Shape;983;p61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61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61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61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61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61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61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61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1" name="Google Shape;991;p61"/>
            <p:cNvGrpSpPr/>
            <p:nvPr/>
          </p:nvGrpSpPr>
          <p:grpSpPr>
            <a:xfrm>
              <a:off x="8177923" y="4240243"/>
              <a:ext cx="546340" cy="1144005"/>
              <a:chOff x="-190602" y="4255105"/>
              <a:chExt cx="546340" cy="1144005"/>
            </a:xfrm>
          </p:grpSpPr>
          <p:sp>
            <p:nvSpPr>
              <p:cNvPr id="992" name="Google Shape;992;p61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61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61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61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61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7" name="Google Shape;997;p61"/>
            <p:cNvGrpSpPr/>
            <p:nvPr/>
          </p:nvGrpSpPr>
          <p:grpSpPr>
            <a:xfrm>
              <a:off x="5817691" y="4197931"/>
              <a:ext cx="255142" cy="513203"/>
              <a:chOff x="1173271" y="4610392"/>
              <a:chExt cx="437637" cy="880279"/>
            </a:xfrm>
          </p:grpSpPr>
          <p:grpSp>
            <p:nvGrpSpPr>
              <p:cNvPr id="998" name="Google Shape;998;p61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999" name="Google Shape;999;p61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61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1" name="Google Shape;1001;p61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002" name="Google Shape;1002;p61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03" name="Google Shape;1003;p61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4" name="Google Shape;1004;p61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05" name="Google Shape;1005;p61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006" name="Google Shape;1006;p61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7" name="Google Shape;1007;p61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8" name="Google Shape;1008;p61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09" name="Google Shape;1009;p61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010" name="Google Shape;1010;p61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1" name="Google Shape;1011;p61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2" name="Google Shape;1012;p61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3" name="Google Shape;1013;p61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4" name="Google Shape;1014;p61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015" name="Google Shape;1015;p61"/>
            <p:cNvGrpSpPr/>
            <p:nvPr/>
          </p:nvGrpSpPr>
          <p:grpSpPr>
            <a:xfrm rot="1887603">
              <a:off x="6035801" y="4131248"/>
              <a:ext cx="272945" cy="549011"/>
              <a:chOff x="1173271" y="4610392"/>
              <a:chExt cx="437637" cy="880279"/>
            </a:xfrm>
          </p:grpSpPr>
          <p:grpSp>
            <p:nvGrpSpPr>
              <p:cNvPr id="1016" name="Google Shape;1016;p61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017" name="Google Shape;1017;p61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61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9" name="Google Shape;1019;p61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020" name="Google Shape;1020;p61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21" name="Google Shape;1021;p61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2" name="Google Shape;1022;p61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23" name="Google Shape;1023;p61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024" name="Google Shape;1024;p61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5" name="Google Shape;1025;p61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6" name="Google Shape;1026;p61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27" name="Google Shape;1027;p61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028" name="Google Shape;1028;p61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9" name="Google Shape;1029;p61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61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61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2" name="Google Shape;1032;p61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033" name="Google Shape;1033;p6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3">
    <p:bg>
      <p:bgPr>
        <a:solidFill>
          <a:schemeClr val="dk2"/>
        </a:solid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6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036" name="Google Shape;1036;p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1_1_1_2">
    <p:bg>
      <p:bgPr>
        <a:solidFill>
          <a:schemeClr val="dk2"/>
        </a:solidFill>
        <a:effectLst/>
      </p:bgPr>
    </p:bg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6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039" name="Google Shape;1039;p63"/>
          <p:cNvGrpSpPr/>
          <p:nvPr/>
        </p:nvGrpSpPr>
        <p:grpSpPr>
          <a:xfrm>
            <a:off x="-1342182" y="3319276"/>
            <a:ext cx="11395438" cy="3937544"/>
            <a:chOff x="-1342182" y="3319276"/>
            <a:chExt cx="11395438" cy="3937544"/>
          </a:xfrm>
        </p:grpSpPr>
        <p:grpSp>
          <p:nvGrpSpPr>
            <p:cNvPr id="1040" name="Google Shape;1040;p63"/>
            <p:cNvGrpSpPr/>
            <p:nvPr/>
          </p:nvGrpSpPr>
          <p:grpSpPr>
            <a:xfrm>
              <a:off x="-103498" y="3319276"/>
              <a:ext cx="1178772" cy="931021"/>
              <a:chOff x="451802" y="3055501"/>
              <a:chExt cx="1178772" cy="931021"/>
            </a:xfrm>
          </p:grpSpPr>
          <p:sp>
            <p:nvSpPr>
              <p:cNvPr id="1041" name="Google Shape;1041;p63"/>
              <p:cNvSpPr/>
              <p:nvPr/>
            </p:nvSpPr>
            <p:spPr>
              <a:xfrm>
                <a:off x="1105238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63"/>
              <p:cNvSpPr/>
              <p:nvPr/>
            </p:nvSpPr>
            <p:spPr>
              <a:xfrm>
                <a:off x="854129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63"/>
              <p:cNvSpPr/>
              <p:nvPr/>
            </p:nvSpPr>
            <p:spPr>
              <a:xfrm>
                <a:off x="451802" y="3055501"/>
                <a:ext cx="718390" cy="93102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4" name="Google Shape;1044;p63"/>
            <p:cNvGrpSpPr/>
            <p:nvPr/>
          </p:nvGrpSpPr>
          <p:grpSpPr>
            <a:xfrm>
              <a:off x="-1342182" y="3797520"/>
              <a:ext cx="11395438" cy="3459300"/>
              <a:chOff x="-1342182" y="3797520"/>
              <a:chExt cx="11395438" cy="3459300"/>
            </a:xfrm>
          </p:grpSpPr>
          <p:sp>
            <p:nvSpPr>
              <p:cNvPr id="1045" name="Google Shape;1045;p63"/>
              <p:cNvSpPr/>
              <p:nvPr/>
            </p:nvSpPr>
            <p:spPr>
              <a:xfrm rot="277051">
                <a:off x="-1241039" y="4111821"/>
                <a:ext cx="7922614" cy="28306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63"/>
              <p:cNvSpPr/>
              <p:nvPr/>
            </p:nvSpPr>
            <p:spPr>
              <a:xfrm>
                <a:off x="590376" y="42851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     </a:t>
                </a: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47" name="Google Shape;1047;p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1_1_1_1_1">
    <p:bg>
      <p:bgPr>
        <a:solidFill>
          <a:schemeClr val="dk2"/>
        </a:solid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6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050" name="Google Shape;1050;p64"/>
          <p:cNvGrpSpPr/>
          <p:nvPr/>
        </p:nvGrpSpPr>
        <p:grpSpPr>
          <a:xfrm>
            <a:off x="-735500" y="-116575"/>
            <a:ext cx="11862906" cy="6564561"/>
            <a:chOff x="-735500" y="-116575"/>
            <a:chExt cx="11862906" cy="6564561"/>
          </a:xfrm>
        </p:grpSpPr>
        <p:sp>
          <p:nvSpPr>
            <p:cNvPr id="1051" name="Google Shape;1051;p64"/>
            <p:cNvSpPr/>
            <p:nvPr/>
          </p:nvSpPr>
          <p:spPr>
            <a:xfrm>
              <a:off x="1664526" y="4606509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64"/>
            <p:cNvSpPr/>
            <p:nvPr/>
          </p:nvSpPr>
          <p:spPr>
            <a:xfrm>
              <a:off x="5968075" y="-11657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64"/>
            <p:cNvSpPr/>
            <p:nvPr/>
          </p:nvSpPr>
          <p:spPr>
            <a:xfrm>
              <a:off x="-735500" y="45276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4" name="Google Shape;1054;p6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5">
    <p:bg>
      <p:bgPr>
        <a:solidFill>
          <a:schemeClr val="dk2"/>
        </a:solidFill>
        <a:effectLst/>
      </p:bgPr>
    </p:bg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6" name="Google Shape;1056;p65"/>
          <p:cNvGrpSpPr/>
          <p:nvPr/>
        </p:nvGrpSpPr>
        <p:grpSpPr>
          <a:xfrm>
            <a:off x="-307625" y="3166648"/>
            <a:ext cx="13352488" cy="2393065"/>
            <a:chOff x="-307625" y="3166648"/>
            <a:chExt cx="13352488" cy="2393065"/>
          </a:xfrm>
        </p:grpSpPr>
        <p:grpSp>
          <p:nvGrpSpPr>
            <p:cNvPr id="1057" name="Google Shape;1057;p65"/>
            <p:cNvGrpSpPr/>
            <p:nvPr/>
          </p:nvGrpSpPr>
          <p:grpSpPr>
            <a:xfrm>
              <a:off x="3946329" y="4461082"/>
              <a:ext cx="610518" cy="764739"/>
              <a:chOff x="2452850" y="4341150"/>
              <a:chExt cx="788375" cy="987525"/>
            </a:xfrm>
          </p:grpSpPr>
          <p:sp>
            <p:nvSpPr>
              <p:cNvPr id="1058" name="Google Shape;1058;p65"/>
              <p:cNvSpPr/>
              <p:nvPr/>
            </p:nvSpPr>
            <p:spPr>
              <a:xfrm>
                <a:off x="3051700" y="4435575"/>
                <a:ext cx="189525" cy="8931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65"/>
              <p:cNvSpPr/>
              <p:nvPr/>
            </p:nvSpPr>
            <p:spPr>
              <a:xfrm>
                <a:off x="2452850" y="4557225"/>
                <a:ext cx="343450" cy="739400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65"/>
              <p:cNvSpPr/>
              <p:nvPr/>
            </p:nvSpPr>
            <p:spPr>
              <a:xfrm>
                <a:off x="2867775" y="4341150"/>
                <a:ext cx="250850" cy="985200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65"/>
              <p:cNvSpPr/>
              <p:nvPr/>
            </p:nvSpPr>
            <p:spPr>
              <a:xfrm>
                <a:off x="2605875" y="4491675"/>
                <a:ext cx="330175" cy="823950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2" name="Google Shape;1062;p65"/>
            <p:cNvGrpSpPr/>
            <p:nvPr/>
          </p:nvGrpSpPr>
          <p:grpSpPr>
            <a:xfrm>
              <a:off x="354735" y="4444469"/>
              <a:ext cx="610500" cy="740080"/>
              <a:chOff x="3715825" y="4056300"/>
              <a:chExt cx="858650" cy="1040900"/>
            </a:xfrm>
          </p:grpSpPr>
          <p:sp>
            <p:nvSpPr>
              <p:cNvPr id="1063" name="Google Shape;1063;p65"/>
              <p:cNvSpPr/>
              <p:nvPr/>
            </p:nvSpPr>
            <p:spPr>
              <a:xfrm>
                <a:off x="4129550" y="4416550"/>
                <a:ext cx="444925" cy="679400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27176" extrusionOk="0">
                    <a:moveTo>
                      <a:pt x="7774" y="0"/>
                    </a:moveTo>
                    <a:cubicBezTo>
                      <a:pt x="2014" y="0"/>
                      <a:pt x="4767" y="10761"/>
                      <a:pt x="3922" y="13927"/>
                    </a:cubicBezTo>
                    <a:cubicBezTo>
                      <a:pt x="2808" y="19124"/>
                      <a:pt x="1" y="23240"/>
                      <a:pt x="3209" y="27175"/>
                    </a:cubicBezTo>
                    <a:cubicBezTo>
                      <a:pt x="3745" y="26911"/>
                      <a:pt x="4279" y="26644"/>
                      <a:pt x="4810" y="26370"/>
                    </a:cubicBezTo>
                    <a:cubicBezTo>
                      <a:pt x="4422" y="18575"/>
                      <a:pt x="17796" y="1666"/>
                      <a:pt x="8827" y="105"/>
                    </a:cubicBezTo>
                    <a:cubicBezTo>
                      <a:pt x="8448" y="34"/>
                      <a:pt x="8097" y="0"/>
                      <a:pt x="77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65"/>
              <p:cNvSpPr/>
              <p:nvPr/>
            </p:nvSpPr>
            <p:spPr>
              <a:xfrm>
                <a:off x="3937775" y="4056300"/>
                <a:ext cx="390125" cy="1038850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65"/>
              <p:cNvSpPr/>
              <p:nvPr/>
            </p:nvSpPr>
            <p:spPr>
              <a:xfrm>
                <a:off x="3715825" y="4363750"/>
                <a:ext cx="513225" cy="733450"/>
              </a:xfrm>
              <a:custGeom>
                <a:avLst/>
                <a:gdLst/>
                <a:ahLst/>
                <a:cxnLst/>
                <a:rect l="l" t="t" r="r" b="b"/>
                <a:pathLst>
                  <a:path w="20529" h="29338" extrusionOk="0">
                    <a:moveTo>
                      <a:pt x="3777" y="0"/>
                    </a:moveTo>
                    <a:cubicBezTo>
                      <a:pt x="2739" y="0"/>
                      <a:pt x="1949" y="2071"/>
                      <a:pt x="1522" y="3778"/>
                    </a:cubicBezTo>
                    <a:cubicBezTo>
                      <a:pt x="855" y="6453"/>
                      <a:pt x="185" y="8905"/>
                      <a:pt x="185" y="11804"/>
                    </a:cubicBezTo>
                    <a:cubicBezTo>
                      <a:pt x="1" y="21809"/>
                      <a:pt x="15357" y="22580"/>
                      <a:pt x="19655" y="29337"/>
                    </a:cubicBezTo>
                    <a:cubicBezTo>
                      <a:pt x="19947" y="29195"/>
                      <a:pt x="20238" y="29051"/>
                      <a:pt x="20529" y="28903"/>
                    </a:cubicBezTo>
                    <a:cubicBezTo>
                      <a:pt x="19845" y="27333"/>
                      <a:pt x="18872" y="25710"/>
                      <a:pt x="18019" y="24286"/>
                    </a:cubicBezTo>
                    <a:cubicBezTo>
                      <a:pt x="16681" y="21835"/>
                      <a:pt x="12446" y="19828"/>
                      <a:pt x="10217" y="18045"/>
                    </a:cubicBezTo>
                    <a:cubicBezTo>
                      <a:pt x="7320" y="16039"/>
                      <a:pt x="5314" y="13810"/>
                      <a:pt x="5089" y="10243"/>
                    </a:cubicBezTo>
                    <a:cubicBezTo>
                      <a:pt x="4867" y="7790"/>
                      <a:pt x="6650" y="4670"/>
                      <a:pt x="5758" y="2440"/>
                    </a:cubicBezTo>
                    <a:cubicBezTo>
                      <a:pt x="5032" y="666"/>
                      <a:pt x="4365" y="0"/>
                      <a:pt x="3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6" name="Google Shape;1066;p65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65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65"/>
            <p:cNvSpPr/>
            <p:nvPr/>
          </p:nvSpPr>
          <p:spPr>
            <a:xfrm rot="958424">
              <a:off x="8451125" y="3272705"/>
              <a:ext cx="902061" cy="935712"/>
            </a:xfrm>
            <a:custGeom>
              <a:avLst/>
              <a:gdLst/>
              <a:ahLst/>
              <a:cxnLst/>
              <a:rect l="l" t="t" r="r" b="b"/>
              <a:pathLst>
                <a:path w="36082" h="37428" extrusionOk="0">
                  <a:moveTo>
                    <a:pt x="22721" y="0"/>
                  </a:moveTo>
                  <a:cubicBezTo>
                    <a:pt x="20923" y="0"/>
                    <a:pt x="18982" y="1026"/>
                    <a:pt x="17113" y="3973"/>
                  </a:cubicBezTo>
                  <a:cubicBezTo>
                    <a:pt x="17113" y="3973"/>
                    <a:pt x="15486" y="2850"/>
                    <a:pt x="13444" y="2850"/>
                  </a:cubicBezTo>
                  <a:cubicBezTo>
                    <a:pt x="12227" y="2850"/>
                    <a:pt x="10862" y="3249"/>
                    <a:pt x="9606" y="4522"/>
                  </a:cubicBezTo>
                  <a:cubicBezTo>
                    <a:pt x="6244" y="7928"/>
                    <a:pt x="8900" y="12495"/>
                    <a:pt x="8900" y="12495"/>
                  </a:cubicBezTo>
                  <a:cubicBezTo>
                    <a:pt x="8900" y="12495"/>
                    <a:pt x="8900" y="12495"/>
                    <a:pt x="8900" y="12495"/>
                  </a:cubicBezTo>
                  <a:cubicBezTo>
                    <a:pt x="8866" y="12495"/>
                    <a:pt x="2544" y="12500"/>
                    <a:pt x="1274" y="16340"/>
                  </a:cubicBezTo>
                  <a:cubicBezTo>
                    <a:pt x="0" y="20189"/>
                    <a:pt x="6480" y="23281"/>
                    <a:pt x="6480" y="23281"/>
                  </a:cubicBezTo>
                  <a:cubicBezTo>
                    <a:pt x="6480" y="23281"/>
                    <a:pt x="6434" y="23278"/>
                    <a:pt x="6351" y="23278"/>
                  </a:cubicBezTo>
                  <a:cubicBezTo>
                    <a:pt x="5634" y="23278"/>
                    <a:pt x="2137" y="23434"/>
                    <a:pt x="1339" y="26431"/>
                  </a:cubicBezTo>
                  <a:cubicBezTo>
                    <a:pt x="509" y="29546"/>
                    <a:pt x="3543" y="32272"/>
                    <a:pt x="6486" y="32272"/>
                  </a:cubicBezTo>
                  <a:cubicBezTo>
                    <a:pt x="6703" y="32272"/>
                    <a:pt x="6920" y="32257"/>
                    <a:pt x="7135" y="32226"/>
                  </a:cubicBezTo>
                  <a:lnTo>
                    <a:pt x="7135" y="32226"/>
                  </a:lnTo>
                  <a:cubicBezTo>
                    <a:pt x="7135" y="32227"/>
                    <a:pt x="6198" y="36741"/>
                    <a:pt x="12039" y="37354"/>
                  </a:cubicBezTo>
                  <a:cubicBezTo>
                    <a:pt x="12492" y="37402"/>
                    <a:pt x="13007" y="37427"/>
                    <a:pt x="13571" y="37427"/>
                  </a:cubicBezTo>
                  <a:cubicBezTo>
                    <a:pt x="20065" y="37427"/>
                    <a:pt x="33188" y="34043"/>
                    <a:pt x="36081" y="22089"/>
                  </a:cubicBezTo>
                  <a:cubicBezTo>
                    <a:pt x="33101" y="14224"/>
                    <a:pt x="29072" y="6877"/>
                    <a:pt x="24164" y="213"/>
                  </a:cubicBezTo>
                  <a:cubicBezTo>
                    <a:pt x="23697" y="77"/>
                    <a:pt x="23214" y="0"/>
                    <a:pt x="227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65"/>
            <p:cNvSpPr/>
            <p:nvPr/>
          </p:nvSpPr>
          <p:spPr>
            <a:xfrm>
              <a:off x="5875775" y="3992211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0" name="Google Shape;1070;p65"/>
            <p:cNvGrpSpPr/>
            <p:nvPr/>
          </p:nvGrpSpPr>
          <p:grpSpPr>
            <a:xfrm>
              <a:off x="8289177" y="4143485"/>
              <a:ext cx="854816" cy="267538"/>
              <a:chOff x="8405713" y="4127075"/>
              <a:chExt cx="391740" cy="122600"/>
            </a:xfrm>
          </p:grpSpPr>
          <p:sp>
            <p:nvSpPr>
              <p:cNvPr id="1071" name="Google Shape;1071;p65"/>
              <p:cNvSpPr/>
              <p:nvPr/>
            </p:nvSpPr>
            <p:spPr>
              <a:xfrm>
                <a:off x="8602463" y="4144150"/>
                <a:ext cx="540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008" extrusionOk="0">
                    <a:moveTo>
                      <a:pt x="1081" y="1"/>
                    </a:moveTo>
                    <a:cubicBezTo>
                      <a:pt x="897" y="1"/>
                      <a:pt x="738" y="83"/>
                      <a:pt x="631" y="205"/>
                    </a:cubicBezTo>
                    <a:cubicBezTo>
                      <a:pt x="458" y="212"/>
                      <a:pt x="293" y="280"/>
                      <a:pt x="185" y="415"/>
                    </a:cubicBezTo>
                    <a:cubicBezTo>
                      <a:pt x="57" y="575"/>
                      <a:pt x="51" y="777"/>
                      <a:pt x="135" y="944"/>
                    </a:cubicBezTo>
                    <a:cubicBezTo>
                      <a:pt x="25" y="1100"/>
                      <a:pt x="1" y="1300"/>
                      <a:pt x="103" y="1474"/>
                    </a:cubicBezTo>
                    <a:cubicBezTo>
                      <a:pt x="202" y="1644"/>
                      <a:pt x="391" y="1736"/>
                      <a:pt x="588" y="1746"/>
                    </a:cubicBezTo>
                    <a:cubicBezTo>
                      <a:pt x="691" y="1900"/>
                      <a:pt x="868" y="2007"/>
                      <a:pt x="1081" y="2007"/>
                    </a:cubicBezTo>
                    <a:cubicBezTo>
                      <a:pt x="1266" y="2007"/>
                      <a:pt x="1424" y="1926"/>
                      <a:pt x="1531" y="1804"/>
                    </a:cubicBezTo>
                    <a:cubicBezTo>
                      <a:pt x="1702" y="1797"/>
                      <a:pt x="1869" y="1729"/>
                      <a:pt x="1978" y="1593"/>
                    </a:cubicBezTo>
                    <a:cubicBezTo>
                      <a:pt x="2106" y="1433"/>
                      <a:pt x="2112" y="1233"/>
                      <a:pt x="2028" y="1064"/>
                    </a:cubicBezTo>
                    <a:cubicBezTo>
                      <a:pt x="2136" y="907"/>
                      <a:pt x="2162" y="707"/>
                      <a:pt x="2059" y="533"/>
                    </a:cubicBezTo>
                    <a:cubicBezTo>
                      <a:pt x="1959" y="363"/>
                      <a:pt x="1772" y="272"/>
                      <a:pt x="1573" y="262"/>
                    </a:cubicBezTo>
                    <a:cubicBezTo>
                      <a:pt x="1471" y="108"/>
                      <a:pt x="1293" y="1"/>
                      <a:pt x="10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65"/>
              <p:cNvSpPr/>
              <p:nvPr/>
            </p:nvSpPr>
            <p:spPr>
              <a:xfrm>
                <a:off x="8620063" y="4158375"/>
                <a:ext cx="188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754" extrusionOk="0">
                    <a:moveTo>
                      <a:pt x="377" y="1"/>
                    </a:moveTo>
                    <a:cubicBezTo>
                      <a:pt x="169" y="1"/>
                      <a:pt x="0" y="169"/>
                      <a:pt x="0" y="378"/>
                    </a:cubicBezTo>
                    <a:cubicBezTo>
                      <a:pt x="0" y="585"/>
                      <a:pt x="169" y="753"/>
                      <a:pt x="377" y="753"/>
                    </a:cubicBezTo>
                    <a:cubicBezTo>
                      <a:pt x="584" y="753"/>
                      <a:pt x="753" y="585"/>
                      <a:pt x="753" y="378"/>
                    </a:cubicBezTo>
                    <a:cubicBezTo>
                      <a:pt x="753" y="169"/>
                      <a:pt x="584" y="1"/>
                      <a:pt x="3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65"/>
              <p:cNvSpPr/>
              <p:nvPr/>
            </p:nvSpPr>
            <p:spPr>
              <a:xfrm>
                <a:off x="8729138" y="4147650"/>
                <a:ext cx="535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1" extrusionOk="0">
                    <a:moveTo>
                      <a:pt x="1323" y="0"/>
                    </a:moveTo>
                    <a:cubicBezTo>
                      <a:pt x="1183" y="0"/>
                      <a:pt x="1044" y="58"/>
                      <a:pt x="933" y="151"/>
                    </a:cubicBezTo>
                    <a:cubicBezTo>
                      <a:pt x="887" y="140"/>
                      <a:pt x="841" y="135"/>
                      <a:pt x="793" y="135"/>
                    </a:cubicBezTo>
                    <a:cubicBezTo>
                      <a:pt x="653" y="135"/>
                      <a:pt x="510" y="185"/>
                      <a:pt x="392" y="292"/>
                    </a:cubicBezTo>
                    <a:cubicBezTo>
                      <a:pt x="257" y="418"/>
                      <a:pt x="196" y="583"/>
                      <a:pt x="198" y="746"/>
                    </a:cubicBezTo>
                    <a:cubicBezTo>
                      <a:pt x="78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4" y="1627"/>
                    </a:cubicBezTo>
                    <a:cubicBezTo>
                      <a:pt x="359" y="1815"/>
                      <a:pt x="475" y="1979"/>
                      <a:pt x="668" y="2037"/>
                    </a:cubicBezTo>
                    <a:cubicBezTo>
                      <a:pt x="718" y="2053"/>
                      <a:pt x="769" y="2060"/>
                      <a:pt x="819" y="2060"/>
                    </a:cubicBezTo>
                    <a:cubicBezTo>
                      <a:pt x="959" y="2060"/>
                      <a:pt x="1098" y="2003"/>
                      <a:pt x="1210" y="1909"/>
                    </a:cubicBezTo>
                    <a:cubicBezTo>
                      <a:pt x="1255" y="1921"/>
                      <a:pt x="1302" y="1926"/>
                      <a:pt x="1350" y="1926"/>
                    </a:cubicBezTo>
                    <a:cubicBezTo>
                      <a:pt x="1490" y="1926"/>
                      <a:pt x="1633" y="1876"/>
                      <a:pt x="1750" y="1769"/>
                    </a:cubicBezTo>
                    <a:cubicBezTo>
                      <a:pt x="1886" y="1643"/>
                      <a:pt x="1947" y="1476"/>
                      <a:pt x="1943" y="1315"/>
                    </a:cubicBezTo>
                    <a:cubicBezTo>
                      <a:pt x="2065" y="1193"/>
                      <a:pt x="2142" y="1032"/>
                      <a:pt x="2131" y="858"/>
                    </a:cubicBezTo>
                    <a:cubicBezTo>
                      <a:pt x="2116" y="653"/>
                      <a:pt x="1985" y="502"/>
                      <a:pt x="1809" y="434"/>
                    </a:cubicBezTo>
                    <a:cubicBezTo>
                      <a:pt x="1785" y="245"/>
                      <a:pt x="1667" y="82"/>
                      <a:pt x="1473" y="23"/>
                    </a:cubicBezTo>
                    <a:cubicBezTo>
                      <a:pt x="1424" y="8"/>
                      <a:pt x="1374" y="0"/>
                      <a:pt x="1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65"/>
              <p:cNvSpPr/>
              <p:nvPr/>
            </p:nvSpPr>
            <p:spPr>
              <a:xfrm>
                <a:off x="8744463" y="4162950"/>
                <a:ext cx="209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3" extrusionOk="0">
                    <a:moveTo>
                      <a:pt x="418" y="0"/>
                    </a:moveTo>
                    <a:cubicBezTo>
                      <a:pt x="328" y="0"/>
                      <a:pt x="236" y="33"/>
                      <a:pt x="164" y="98"/>
                    </a:cubicBezTo>
                    <a:cubicBezTo>
                      <a:pt x="10" y="240"/>
                      <a:pt x="0" y="477"/>
                      <a:pt x="141" y="630"/>
                    </a:cubicBezTo>
                    <a:cubicBezTo>
                      <a:pt x="215" y="711"/>
                      <a:pt x="316" y="752"/>
                      <a:pt x="418" y="752"/>
                    </a:cubicBezTo>
                    <a:cubicBezTo>
                      <a:pt x="509" y="752"/>
                      <a:pt x="600" y="719"/>
                      <a:pt x="673" y="652"/>
                    </a:cubicBezTo>
                    <a:cubicBezTo>
                      <a:pt x="826" y="513"/>
                      <a:pt x="837" y="276"/>
                      <a:pt x="695" y="122"/>
                    </a:cubicBezTo>
                    <a:cubicBezTo>
                      <a:pt x="622" y="41"/>
                      <a:pt x="52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65"/>
              <p:cNvSpPr/>
              <p:nvPr/>
            </p:nvSpPr>
            <p:spPr>
              <a:xfrm>
                <a:off x="8502738" y="4198175"/>
                <a:ext cx="535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0" extrusionOk="0">
                    <a:moveTo>
                      <a:pt x="1323" y="1"/>
                    </a:moveTo>
                    <a:cubicBezTo>
                      <a:pt x="1183" y="1"/>
                      <a:pt x="1043" y="58"/>
                      <a:pt x="930" y="152"/>
                    </a:cubicBezTo>
                    <a:cubicBezTo>
                      <a:pt x="885" y="140"/>
                      <a:pt x="838" y="135"/>
                      <a:pt x="791" y="135"/>
                    </a:cubicBezTo>
                    <a:cubicBezTo>
                      <a:pt x="652" y="135"/>
                      <a:pt x="509" y="185"/>
                      <a:pt x="392" y="292"/>
                    </a:cubicBezTo>
                    <a:cubicBezTo>
                      <a:pt x="256" y="418"/>
                      <a:pt x="196" y="585"/>
                      <a:pt x="198" y="746"/>
                    </a:cubicBezTo>
                    <a:cubicBezTo>
                      <a:pt x="77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3" y="1627"/>
                    </a:cubicBezTo>
                    <a:cubicBezTo>
                      <a:pt x="357" y="1815"/>
                      <a:pt x="475" y="1979"/>
                      <a:pt x="668" y="2038"/>
                    </a:cubicBezTo>
                    <a:cubicBezTo>
                      <a:pt x="717" y="2053"/>
                      <a:pt x="767" y="2060"/>
                      <a:pt x="817" y="2060"/>
                    </a:cubicBezTo>
                    <a:cubicBezTo>
                      <a:pt x="958" y="2060"/>
                      <a:pt x="1098" y="2003"/>
                      <a:pt x="1210" y="1910"/>
                    </a:cubicBezTo>
                    <a:cubicBezTo>
                      <a:pt x="1255" y="1921"/>
                      <a:pt x="1302" y="1926"/>
                      <a:pt x="1349" y="1926"/>
                    </a:cubicBezTo>
                    <a:cubicBezTo>
                      <a:pt x="1489" y="1926"/>
                      <a:pt x="1632" y="1876"/>
                      <a:pt x="1749" y="1769"/>
                    </a:cubicBezTo>
                    <a:cubicBezTo>
                      <a:pt x="1886" y="1643"/>
                      <a:pt x="1946" y="1475"/>
                      <a:pt x="1943" y="1315"/>
                    </a:cubicBezTo>
                    <a:cubicBezTo>
                      <a:pt x="2065" y="1193"/>
                      <a:pt x="2141" y="1030"/>
                      <a:pt x="2130" y="858"/>
                    </a:cubicBezTo>
                    <a:cubicBezTo>
                      <a:pt x="2116" y="653"/>
                      <a:pt x="1985" y="501"/>
                      <a:pt x="1809" y="434"/>
                    </a:cubicBezTo>
                    <a:cubicBezTo>
                      <a:pt x="1784" y="246"/>
                      <a:pt x="1666" y="82"/>
                      <a:pt x="1473" y="24"/>
                    </a:cubicBezTo>
                    <a:cubicBezTo>
                      <a:pt x="1424" y="8"/>
                      <a:pt x="1373" y="1"/>
                      <a:pt x="1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65"/>
              <p:cNvSpPr/>
              <p:nvPr/>
            </p:nvSpPr>
            <p:spPr>
              <a:xfrm>
                <a:off x="8518088" y="4213500"/>
                <a:ext cx="209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4" extrusionOk="0">
                    <a:moveTo>
                      <a:pt x="418" y="0"/>
                    </a:moveTo>
                    <a:cubicBezTo>
                      <a:pt x="327" y="0"/>
                      <a:pt x="236" y="33"/>
                      <a:pt x="165" y="100"/>
                    </a:cubicBezTo>
                    <a:cubicBezTo>
                      <a:pt x="11" y="241"/>
                      <a:pt x="1" y="479"/>
                      <a:pt x="141" y="631"/>
                    </a:cubicBezTo>
                    <a:cubicBezTo>
                      <a:pt x="216" y="712"/>
                      <a:pt x="317" y="753"/>
                      <a:pt x="419" y="753"/>
                    </a:cubicBezTo>
                    <a:cubicBezTo>
                      <a:pt x="509" y="753"/>
                      <a:pt x="600" y="721"/>
                      <a:pt x="673" y="655"/>
                    </a:cubicBezTo>
                    <a:cubicBezTo>
                      <a:pt x="826" y="513"/>
                      <a:pt x="836" y="276"/>
                      <a:pt x="695" y="122"/>
                    </a:cubicBezTo>
                    <a:cubicBezTo>
                      <a:pt x="621" y="42"/>
                      <a:pt x="519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65"/>
              <p:cNvSpPr/>
              <p:nvPr/>
            </p:nvSpPr>
            <p:spPr>
              <a:xfrm>
                <a:off x="8405713" y="4177275"/>
                <a:ext cx="290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16" extrusionOk="0">
                    <a:moveTo>
                      <a:pt x="721" y="1"/>
                    </a:moveTo>
                    <a:cubicBezTo>
                      <a:pt x="644" y="1"/>
                      <a:pt x="568" y="33"/>
                      <a:pt x="506" y="83"/>
                    </a:cubicBezTo>
                    <a:cubicBezTo>
                      <a:pt x="481" y="77"/>
                      <a:pt x="456" y="74"/>
                      <a:pt x="430" y="74"/>
                    </a:cubicBezTo>
                    <a:cubicBezTo>
                      <a:pt x="355" y="74"/>
                      <a:pt x="277" y="102"/>
                      <a:pt x="214" y="159"/>
                    </a:cubicBezTo>
                    <a:cubicBezTo>
                      <a:pt x="140" y="227"/>
                      <a:pt x="108" y="318"/>
                      <a:pt x="109" y="405"/>
                    </a:cubicBezTo>
                    <a:cubicBezTo>
                      <a:pt x="43" y="471"/>
                      <a:pt x="1" y="559"/>
                      <a:pt x="8" y="652"/>
                    </a:cubicBezTo>
                    <a:cubicBezTo>
                      <a:pt x="16" y="763"/>
                      <a:pt x="88" y="845"/>
                      <a:pt x="182" y="881"/>
                    </a:cubicBezTo>
                    <a:cubicBezTo>
                      <a:pt x="195" y="983"/>
                      <a:pt x="259" y="1072"/>
                      <a:pt x="364" y="1103"/>
                    </a:cubicBezTo>
                    <a:cubicBezTo>
                      <a:pt x="391" y="1112"/>
                      <a:pt x="418" y="1115"/>
                      <a:pt x="445" y="1115"/>
                    </a:cubicBezTo>
                    <a:cubicBezTo>
                      <a:pt x="521" y="1115"/>
                      <a:pt x="596" y="1085"/>
                      <a:pt x="657" y="1035"/>
                    </a:cubicBezTo>
                    <a:cubicBezTo>
                      <a:pt x="681" y="1040"/>
                      <a:pt x="706" y="1043"/>
                      <a:pt x="731" y="1043"/>
                    </a:cubicBezTo>
                    <a:cubicBezTo>
                      <a:pt x="807" y="1043"/>
                      <a:pt x="885" y="1016"/>
                      <a:pt x="949" y="958"/>
                    </a:cubicBezTo>
                    <a:cubicBezTo>
                      <a:pt x="1023" y="889"/>
                      <a:pt x="1056" y="799"/>
                      <a:pt x="1054" y="710"/>
                    </a:cubicBezTo>
                    <a:cubicBezTo>
                      <a:pt x="1119" y="646"/>
                      <a:pt x="1161" y="557"/>
                      <a:pt x="1155" y="463"/>
                    </a:cubicBezTo>
                    <a:cubicBezTo>
                      <a:pt x="1148" y="352"/>
                      <a:pt x="1077" y="270"/>
                      <a:pt x="982" y="234"/>
                    </a:cubicBezTo>
                    <a:cubicBezTo>
                      <a:pt x="969" y="134"/>
                      <a:pt x="904" y="46"/>
                      <a:pt x="801" y="13"/>
                    </a:cubicBezTo>
                    <a:cubicBezTo>
                      <a:pt x="774" y="5"/>
                      <a:pt x="747" y="1"/>
                      <a:pt x="7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65"/>
              <p:cNvSpPr/>
              <p:nvPr/>
            </p:nvSpPr>
            <p:spPr>
              <a:xfrm>
                <a:off x="8414063" y="4185575"/>
                <a:ext cx="1132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08" extrusionOk="0">
                    <a:moveTo>
                      <a:pt x="225" y="1"/>
                    </a:moveTo>
                    <a:cubicBezTo>
                      <a:pt x="176" y="1"/>
                      <a:pt x="127" y="18"/>
                      <a:pt x="88" y="54"/>
                    </a:cubicBezTo>
                    <a:cubicBezTo>
                      <a:pt x="5" y="130"/>
                      <a:pt x="1" y="259"/>
                      <a:pt x="77" y="341"/>
                    </a:cubicBezTo>
                    <a:cubicBezTo>
                      <a:pt x="117" y="386"/>
                      <a:pt x="172" y="408"/>
                      <a:pt x="227" y="408"/>
                    </a:cubicBezTo>
                    <a:cubicBezTo>
                      <a:pt x="276" y="408"/>
                      <a:pt x="325" y="390"/>
                      <a:pt x="364" y="355"/>
                    </a:cubicBezTo>
                    <a:cubicBezTo>
                      <a:pt x="447" y="279"/>
                      <a:pt x="452" y="150"/>
                      <a:pt x="377" y="67"/>
                    </a:cubicBezTo>
                    <a:cubicBezTo>
                      <a:pt x="337" y="23"/>
                      <a:pt x="281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65"/>
              <p:cNvSpPr/>
              <p:nvPr/>
            </p:nvSpPr>
            <p:spPr>
              <a:xfrm>
                <a:off x="8672863" y="4127075"/>
                <a:ext cx="3970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395" extrusionOk="0">
                    <a:moveTo>
                      <a:pt x="882" y="1"/>
                    </a:moveTo>
                    <a:cubicBezTo>
                      <a:pt x="803" y="1"/>
                      <a:pt x="728" y="23"/>
                      <a:pt x="663" y="62"/>
                    </a:cubicBezTo>
                    <a:cubicBezTo>
                      <a:pt x="620" y="50"/>
                      <a:pt x="576" y="44"/>
                      <a:pt x="532" y="44"/>
                    </a:cubicBezTo>
                    <a:cubicBezTo>
                      <a:pt x="457" y="44"/>
                      <a:pt x="382" y="63"/>
                      <a:pt x="318" y="106"/>
                    </a:cubicBezTo>
                    <a:cubicBezTo>
                      <a:pt x="195" y="187"/>
                      <a:pt x="149" y="321"/>
                      <a:pt x="167" y="452"/>
                    </a:cubicBezTo>
                    <a:cubicBezTo>
                      <a:pt x="61" y="534"/>
                      <a:pt x="0" y="662"/>
                      <a:pt x="32" y="802"/>
                    </a:cubicBezTo>
                    <a:cubicBezTo>
                      <a:pt x="63" y="939"/>
                      <a:pt x="169" y="1042"/>
                      <a:pt x="299" y="1090"/>
                    </a:cubicBezTo>
                    <a:cubicBezTo>
                      <a:pt x="335" y="1216"/>
                      <a:pt x="432" y="1328"/>
                      <a:pt x="576" y="1374"/>
                    </a:cubicBezTo>
                    <a:cubicBezTo>
                      <a:pt x="620" y="1388"/>
                      <a:pt x="664" y="1394"/>
                      <a:pt x="707" y="1394"/>
                    </a:cubicBezTo>
                    <a:cubicBezTo>
                      <a:pt x="786" y="1394"/>
                      <a:pt x="860" y="1372"/>
                      <a:pt x="924" y="1333"/>
                    </a:cubicBezTo>
                    <a:cubicBezTo>
                      <a:pt x="966" y="1345"/>
                      <a:pt x="1009" y="1351"/>
                      <a:pt x="1052" y="1351"/>
                    </a:cubicBezTo>
                    <a:cubicBezTo>
                      <a:pt x="1129" y="1351"/>
                      <a:pt x="1205" y="1331"/>
                      <a:pt x="1271" y="1287"/>
                    </a:cubicBezTo>
                    <a:cubicBezTo>
                      <a:pt x="1392" y="1207"/>
                      <a:pt x="1440" y="1073"/>
                      <a:pt x="1418" y="941"/>
                    </a:cubicBezTo>
                    <a:cubicBezTo>
                      <a:pt x="1526" y="862"/>
                      <a:pt x="1587" y="733"/>
                      <a:pt x="1554" y="592"/>
                    </a:cubicBezTo>
                    <a:cubicBezTo>
                      <a:pt x="1525" y="456"/>
                      <a:pt x="1417" y="354"/>
                      <a:pt x="1285" y="304"/>
                    </a:cubicBezTo>
                    <a:cubicBezTo>
                      <a:pt x="1251" y="178"/>
                      <a:pt x="1152" y="67"/>
                      <a:pt x="1010" y="21"/>
                    </a:cubicBezTo>
                    <a:cubicBezTo>
                      <a:pt x="967" y="7"/>
                      <a:pt x="924" y="1"/>
                      <a:pt x="8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65"/>
              <p:cNvSpPr/>
              <p:nvPr/>
            </p:nvSpPr>
            <p:spPr>
              <a:xfrm>
                <a:off x="8685538" y="4136875"/>
                <a:ext cx="149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35" extrusionOk="0">
                    <a:moveTo>
                      <a:pt x="297" y="0"/>
                    </a:moveTo>
                    <a:cubicBezTo>
                      <a:pt x="184" y="0"/>
                      <a:pt x="80" y="73"/>
                      <a:pt x="43" y="185"/>
                    </a:cubicBezTo>
                    <a:cubicBezTo>
                      <a:pt x="0" y="326"/>
                      <a:pt x="77" y="476"/>
                      <a:pt x="216" y="521"/>
                    </a:cubicBezTo>
                    <a:cubicBezTo>
                      <a:pt x="243" y="530"/>
                      <a:pt x="271" y="534"/>
                      <a:pt x="298" y="534"/>
                    </a:cubicBezTo>
                    <a:cubicBezTo>
                      <a:pt x="411" y="534"/>
                      <a:pt x="516" y="462"/>
                      <a:pt x="552" y="349"/>
                    </a:cubicBezTo>
                    <a:cubicBezTo>
                      <a:pt x="596" y="209"/>
                      <a:pt x="519" y="59"/>
                      <a:pt x="379" y="13"/>
                    </a:cubicBezTo>
                    <a:cubicBezTo>
                      <a:pt x="352" y="4"/>
                      <a:pt x="324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65"/>
              <p:cNvSpPr/>
              <p:nvPr/>
            </p:nvSpPr>
            <p:spPr>
              <a:xfrm>
                <a:off x="8577363" y="4213125"/>
                <a:ext cx="336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162" extrusionOk="0">
                    <a:moveTo>
                      <a:pt x="553" y="1"/>
                    </a:moveTo>
                    <a:cubicBezTo>
                      <a:pt x="495" y="1"/>
                      <a:pt x="436" y="15"/>
                      <a:pt x="379" y="46"/>
                    </a:cubicBezTo>
                    <a:cubicBezTo>
                      <a:pt x="280" y="99"/>
                      <a:pt x="220" y="189"/>
                      <a:pt x="198" y="287"/>
                    </a:cubicBezTo>
                    <a:cubicBezTo>
                      <a:pt x="110" y="340"/>
                      <a:pt x="39" y="425"/>
                      <a:pt x="23" y="527"/>
                    </a:cubicBezTo>
                    <a:cubicBezTo>
                      <a:pt x="0" y="651"/>
                      <a:pt x="54" y="759"/>
                      <a:pt x="150" y="824"/>
                    </a:cubicBezTo>
                    <a:cubicBezTo>
                      <a:pt x="138" y="938"/>
                      <a:pt x="181" y="1052"/>
                      <a:pt x="288" y="1116"/>
                    </a:cubicBezTo>
                    <a:cubicBezTo>
                      <a:pt x="339" y="1147"/>
                      <a:pt x="396" y="1161"/>
                      <a:pt x="453" y="1161"/>
                    </a:cubicBezTo>
                    <a:cubicBezTo>
                      <a:pt x="512" y="1161"/>
                      <a:pt x="571" y="1146"/>
                      <a:pt x="626" y="1120"/>
                    </a:cubicBezTo>
                    <a:cubicBezTo>
                      <a:pt x="676" y="1146"/>
                      <a:pt x="733" y="1161"/>
                      <a:pt x="791" y="1161"/>
                    </a:cubicBezTo>
                    <a:cubicBezTo>
                      <a:pt x="849" y="1161"/>
                      <a:pt x="908" y="1147"/>
                      <a:pt x="965" y="1116"/>
                    </a:cubicBezTo>
                    <a:cubicBezTo>
                      <a:pt x="1064" y="1062"/>
                      <a:pt x="1124" y="973"/>
                      <a:pt x="1145" y="876"/>
                    </a:cubicBezTo>
                    <a:cubicBezTo>
                      <a:pt x="1235" y="823"/>
                      <a:pt x="1304" y="738"/>
                      <a:pt x="1323" y="634"/>
                    </a:cubicBezTo>
                    <a:cubicBezTo>
                      <a:pt x="1345" y="512"/>
                      <a:pt x="1291" y="403"/>
                      <a:pt x="1196" y="338"/>
                    </a:cubicBezTo>
                    <a:cubicBezTo>
                      <a:pt x="1206" y="222"/>
                      <a:pt x="1162" y="109"/>
                      <a:pt x="1056" y="46"/>
                    </a:cubicBezTo>
                    <a:cubicBezTo>
                      <a:pt x="1005" y="15"/>
                      <a:pt x="948" y="1"/>
                      <a:pt x="890" y="1"/>
                    </a:cubicBezTo>
                    <a:cubicBezTo>
                      <a:pt x="832" y="1"/>
                      <a:pt x="772" y="15"/>
                      <a:pt x="718" y="41"/>
                    </a:cubicBezTo>
                    <a:cubicBezTo>
                      <a:pt x="668" y="15"/>
                      <a:pt x="611" y="1"/>
                      <a:pt x="5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65"/>
              <p:cNvSpPr/>
              <p:nvPr/>
            </p:nvSpPr>
            <p:spPr>
              <a:xfrm>
                <a:off x="8587213" y="4221150"/>
                <a:ext cx="13050" cy="11450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58" extrusionOk="0">
                    <a:moveTo>
                      <a:pt x="261" y="1"/>
                    </a:moveTo>
                    <a:cubicBezTo>
                      <a:pt x="224" y="1"/>
                      <a:pt x="186" y="10"/>
                      <a:pt x="151" y="29"/>
                    </a:cubicBezTo>
                    <a:cubicBezTo>
                      <a:pt x="39" y="90"/>
                      <a:pt x="0" y="228"/>
                      <a:pt x="59" y="339"/>
                    </a:cubicBezTo>
                    <a:cubicBezTo>
                      <a:pt x="102" y="415"/>
                      <a:pt x="181" y="458"/>
                      <a:pt x="262" y="458"/>
                    </a:cubicBezTo>
                    <a:cubicBezTo>
                      <a:pt x="298" y="458"/>
                      <a:pt x="336" y="449"/>
                      <a:pt x="370" y="431"/>
                    </a:cubicBezTo>
                    <a:cubicBezTo>
                      <a:pt x="482" y="370"/>
                      <a:pt x="522" y="231"/>
                      <a:pt x="461" y="120"/>
                    </a:cubicBezTo>
                    <a:cubicBezTo>
                      <a:pt x="420" y="44"/>
                      <a:pt x="342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65"/>
              <p:cNvSpPr/>
              <p:nvPr/>
            </p:nvSpPr>
            <p:spPr>
              <a:xfrm>
                <a:off x="8669588" y="4177000"/>
                <a:ext cx="37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466" extrusionOk="0">
                    <a:moveTo>
                      <a:pt x="932" y="0"/>
                    </a:moveTo>
                    <a:cubicBezTo>
                      <a:pt x="829" y="0"/>
                      <a:pt x="727" y="43"/>
                      <a:pt x="647" y="113"/>
                    </a:cubicBezTo>
                    <a:cubicBezTo>
                      <a:pt x="617" y="106"/>
                      <a:pt x="586" y="102"/>
                      <a:pt x="555" y="102"/>
                    </a:cubicBezTo>
                    <a:cubicBezTo>
                      <a:pt x="454" y="102"/>
                      <a:pt x="351" y="139"/>
                      <a:pt x="269" y="218"/>
                    </a:cubicBezTo>
                    <a:cubicBezTo>
                      <a:pt x="173" y="308"/>
                      <a:pt x="131" y="428"/>
                      <a:pt x="137" y="543"/>
                    </a:cubicBezTo>
                    <a:cubicBezTo>
                      <a:pt x="54" y="630"/>
                      <a:pt x="0" y="746"/>
                      <a:pt x="11" y="869"/>
                    </a:cubicBezTo>
                    <a:cubicBezTo>
                      <a:pt x="24" y="1015"/>
                      <a:pt x="118" y="1119"/>
                      <a:pt x="244" y="1164"/>
                    </a:cubicBezTo>
                    <a:cubicBezTo>
                      <a:pt x="264" y="1298"/>
                      <a:pt x="347" y="1411"/>
                      <a:pt x="486" y="1451"/>
                    </a:cubicBezTo>
                    <a:cubicBezTo>
                      <a:pt x="519" y="1461"/>
                      <a:pt x="552" y="1465"/>
                      <a:pt x="585" y="1465"/>
                    </a:cubicBezTo>
                    <a:cubicBezTo>
                      <a:pt x="687" y="1465"/>
                      <a:pt x="787" y="1423"/>
                      <a:pt x="869" y="1354"/>
                    </a:cubicBezTo>
                    <a:cubicBezTo>
                      <a:pt x="899" y="1361"/>
                      <a:pt x="930" y="1364"/>
                      <a:pt x="961" y="1364"/>
                    </a:cubicBezTo>
                    <a:cubicBezTo>
                      <a:pt x="1062" y="1364"/>
                      <a:pt x="1165" y="1327"/>
                      <a:pt x="1248" y="1246"/>
                    </a:cubicBezTo>
                    <a:cubicBezTo>
                      <a:pt x="1344" y="1155"/>
                      <a:pt x="1385" y="1036"/>
                      <a:pt x="1379" y="922"/>
                    </a:cubicBezTo>
                    <a:cubicBezTo>
                      <a:pt x="1464" y="835"/>
                      <a:pt x="1516" y="718"/>
                      <a:pt x="1505" y="595"/>
                    </a:cubicBezTo>
                    <a:cubicBezTo>
                      <a:pt x="1493" y="449"/>
                      <a:pt x="1398" y="344"/>
                      <a:pt x="1273" y="299"/>
                    </a:cubicBezTo>
                    <a:cubicBezTo>
                      <a:pt x="1251" y="166"/>
                      <a:pt x="1168" y="53"/>
                      <a:pt x="1029" y="14"/>
                    </a:cubicBezTo>
                    <a:cubicBezTo>
                      <a:pt x="997" y="4"/>
                      <a:pt x="965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65"/>
              <p:cNvSpPr/>
              <p:nvPr/>
            </p:nvSpPr>
            <p:spPr>
              <a:xfrm>
                <a:off x="8782678" y="4161140"/>
                <a:ext cx="14775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33" extrusionOk="0">
                    <a:moveTo>
                      <a:pt x="296" y="0"/>
                    </a:moveTo>
                    <a:cubicBezTo>
                      <a:pt x="230" y="0"/>
                      <a:pt x="163" y="25"/>
                      <a:pt x="111" y="73"/>
                    </a:cubicBezTo>
                    <a:cubicBezTo>
                      <a:pt x="5" y="175"/>
                      <a:pt x="0" y="343"/>
                      <a:pt x="102" y="450"/>
                    </a:cubicBezTo>
                    <a:cubicBezTo>
                      <a:pt x="154" y="505"/>
                      <a:pt x="224" y="532"/>
                      <a:pt x="295" y="532"/>
                    </a:cubicBezTo>
                    <a:cubicBezTo>
                      <a:pt x="361" y="532"/>
                      <a:pt x="427" y="507"/>
                      <a:pt x="479" y="458"/>
                    </a:cubicBezTo>
                    <a:cubicBezTo>
                      <a:pt x="585" y="358"/>
                      <a:pt x="590" y="189"/>
                      <a:pt x="488" y="82"/>
                    </a:cubicBezTo>
                    <a:cubicBezTo>
                      <a:pt x="436" y="28"/>
                      <a:pt x="366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65"/>
              <p:cNvSpPr/>
              <p:nvPr/>
            </p:nvSpPr>
            <p:spPr>
              <a:xfrm>
                <a:off x="8525513" y="4156600"/>
                <a:ext cx="3787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8" extrusionOk="0">
                    <a:moveTo>
                      <a:pt x="931" y="0"/>
                    </a:moveTo>
                    <a:cubicBezTo>
                      <a:pt x="829" y="0"/>
                      <a:pt x="729" y="43"/>
                      <a:pt x="649" y="113"/>
                    </a:cubicBezTo>
                    <a:cubicBezTo>
                      <a:pt x="620" y="106"/>
                      <a:pt x="589" y="103"/>
                      <a:pt x="559" y="103"/>
                    </a:cubicBezTo>
                    <a:cubicBezTo>
                      <a:pt x="457" y="103"/>
                      <a:pt x="351" y="140"/>
                      <a:pt x="268" y="219"/>
                    </a:cubicBezTo>
                    <a:cubicBezTo>
                      <a:pt x="173" y="309"/>
                      <a:pt x="132" y="429"/>
                      <a:pt x="137" y="545"/>
                    </a:cubicBezTo>
                    <a:cubicBezTo>
                      <a:pt x="53" y="632"/>
                      <a:pt x="1" y="748"/>
                      <a:pt x="11" y="871"/>
                    </a:cubicBezTo>
                    <a:cubicBezTo>
                      <a:pt x="23" y="1017"/>
                      <a:pt x="119" y="1121"/>
                      <a:pt x="243" y="1166"/>
                    </a:cubicBezTo>
                    <a:cubicBezTo>
                      <a:pt x="263" y="1300"/>
                      <a:pt x="347" y="1413"/>
                      <a:pt x="485" y="1453"/>
                    </a:cubicBezTo>
                    <a:cubicBezTo>
                      <a:pt x="518" y="1463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7" y="1356"/>
                    </a:cubicBezTo>
                    <a:cubicBezTo>
                      <a:pt x="897" y="1363"/>
                      <a:pt x="928" y="1366"/>
                      <a:pt x="959" y="1366"/>
                    </a:cubicBezTo>
                    <a:cubicBezTo>
                      <a:pt x="1060" y="1366"/>
                      <a:pt x="1164" y="1329"/>
                      <a:pt x="1247" y="1249"/>
                    </a:cubicBezTo>
                    <a:cubicBezTo>
                      <a:pt x="1342" y="1158"/>
                      <a:pt x="1383" y="1039"/>
                      <a:pt x="1378" y="925"/>
                    </a:cubicBezTo>
                    <a:cubicBezTo>
                      <a:pt x="1463" y="838"/>
                      <a:pt x="1514" y="721"/>
                      <a:pt x="1504" y="598"/>
                    </a:cubicBezTo>
                    <a:cubicBezTo>
                      <a:pt x="1492" y="454"/>
                      <a:pt x="1398" y="347"/>
                      <a:pt x="1271" y="302"/>
                    </a:cubicBezTo>
                    <a:cubicBezTo>
                      <a:pt x="1252" y="168"/>
                      <a:pt x="1169" y="53"/>
                      <a:pt x="1031" y="15"/>
                    </a:cubicBezTo>
                    <a:cubicBezTo>
                      <a:pt x="998" y="5"/>
                      <a:pt x="964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65"/>
              <p:cNvSpPr/>
              <p:nvPr/>
            </p:nvSpPr>
            <p:spPr>
              <a:xfrm>
                <a:off x="8536388" y="4167525"/>
                <a:ext cx="147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33" extrusionOk="0">
                    <a:moveTo>
                      <a:pt x="295" y="1"/>
                    </a:moveTo>
                    <a:cubicBezTo>
                      <a:pt x="229" y="1"/>
                      <a:pt x="163" y="25"/>
                      <a:pt x="110" y="74"/>
                    </a:cubicBezTo>
                    <a:cubicBezTo>
                      <a:pt x="4" y="176"/>
                      <a:pt x="1" y="344"/>
                      <a:pt x="101" y="451"/>
                    </a:cubicBezTo>
                    <a:cubicBezTo>
                      <a:pt x="154" y="505"/>
                      <a:pt x="224" y="533"/>
                      <a:pt x="295" y="533"/>
                    </a:cubicBezTo>
                    <a:cubicBezTo>
                      <a:pt x="361" y="533"/>
                      <a:pt x="427" y="508"/>
                      <a:pt x="479" y="459"/>
                    </a:cubicBezTo>
                    <a:cubicBezTo>
                      <a:pt x="586" y="359"/>
                      <a:pt x="590" y="190"/>
                      <a:pt x="488" y="83"/>
                    </a:cubicBezTo>
                    <a:cubicBezTo>
                      <a:pt x="436" y="28"/>
                      <a:pt x="366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65"/>
              <p:cNvSpPr/>
              <p:nvPr/>
            </p:nvSpPr>
            <p:spPr>
              <a:xfrm>
                <a:off x="8468538" y="4181025"/>
                <a:ext cx="37875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7" extrusionOk="0">
                    <a:moveTo>
                      <a:pt x="930" y="1"/>
                    </a:moveTo>
                    <a:cubicBezTo>
                      <a:pt x="828" y="1"/>
                      <a:pt x="729" y="44"/>
                      <a:pt x="649" y="114"/>
                    </a:cubicBezTo>
                    <a:cubicBezTo>
                      <a:pt x="619" y="107"/>
                      <a:pt x="589" y="104"/>
                      <a:pt x="558" y="104"/>
                    </a:cubicBezTo>
                    <a:cubicBezTo>
                      <a:pt x="456" y="104"/>
                      <a:pt x="351" y="141"/>
                      <a:pt x="269" y="220"/>
                    </a:cubicBezTo>
                    <a:cubicBezTo>
                      <a:pt x="174" y="310"/>
                      <a:pt x="133" y="430"/>
                      <a:pt x="138" y="546"/>
                    </a:cubicBezTo>
                    <a:cubicBezTo>
                      <a:pt x="52" y="633"/>
                      <a:pt x="1" y="749"/>
                      <a:pt x="12" y="870"/>
                    </a:cubicBezTo>
                    <a:cubicBezTo>
                      <a:pt x="23" y="1016"/>
                      <a:pt x="119" y="1121"/>
                      <a:pt x="244" y="1166"/>
                    </a:cubicBezTo>
                    <a:cubicBezTo>
                      <a:pt x="264" y="1299"/>
                      <a:pt x="348" y="1413"/>
                      <a:pt x="486" y="1453"/>
                    </a:cubicBezTo>
                    <a:cubicBezTo>
                      <a:pt x="519" y="1462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8" y="1356"/>
                    </a:cubicBezTo>
                    <a:cubicBezTo>
                      <a:pt x="897" y="1362"/>
                      <a:pt x="927" y="1365"/>
                      <a:pt x="958" y="1365"/>
                    </a:cubicBezTo>
                    <a:cubicBezTo>
                      <a:pt x="1060" y="1365"/>
                      <a:pt x="1164" y="1329"/>
                      <a:pt x="1248" y="1248"/>
                    </a:cubicBezTo>
                    <a:cubicBezTo>
                      <a:pt x="1343" y="1157"/>
                      <a:pt x="1384" y="1038"/>
                      <a:pt x="1379" y="923"/>
                    </a:cubicBezTo>
                    <a:cubicBezTo>
                      <a:pt x="1463" y="836"/>
                      <a:pt x="1515" y="720"/>
                      <a:pt x="1505" y="597"/>
                    </a:cubicBezTo>
                    <a:cubicBezTo>
                      <a:pt x="1492" y="452"/>
                      <a:pt x="1397" y="346"/>
                      <a:pt x="1272" y="301"/>
                    </a:cubicBezTo>
                    <a:cubicBezTo>
                      <a:pt x="1253" y="169"/>
                      <a:pt x="1169" y="54"/>
                      <a:pt x="1031" y="15"/>
                    </a:cubicBezTo>
                    <a:cubicBezTo>
                      <a:pt x="997" y="6"/>
                      <a:pt x="964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65"/>
              <p:cNvSpPr/>
              <p:nvPr/>
            </p:nvSpPr>
            <p:spPr>
              <a:xfrm>
                <a:off x="8479388" y="4191975"/>
                <a:ext cx="148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33" extrusionOk="0">
                    <a:moveTo>
                      <a:pt x="296" y="1"/>
                    </a:moveTo>
                    <a:cubicBezTo>
                      <a:pt x="230" y="1"/>
                      <a:pt x="163" y="25"/>
                      <a:pt x="111" y="74"/>
                    </a:cubicBezTo>
                    <a:cubicBezTo>
                      <a:pt x="5" y="175"/>
                      <a:pt x="1" y="344"/>
                      <a:pt x="102" y="451"/>
                    </a:cubicBezTo>
                    <a:cubicBezTo>
                      <a:pt x="154" y="505"/>
                      <a:pt x="225" y="533"/>
                      <a:pt x="295" y="533"/>
                    </a:cubicBezTo>
                    <a:cubicBezTo>
                      <a:pt x="362" y="533"/>
                      <a:pt x="428" y="508"/>
                      <a:pt x="480" y="459"/>
                    </a:cubicBezTo>
                    <a:cubicBezTo>
                      <a:pt x="586" y="359"/>
                      <a:pt x="592" y="190"/>
                      <a:pt x="489" y="83"/>
                    </a:cubicBezTo>
                    <a:cubicBezTo>
                      <a:pt x="437" y="28"/>
                      <a:pt x="367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65"/>
              <p:cNvSpPr/>
              <p:nvPr/>
            </p:nvSpPr>
            <p:spPr>
              <a:xfrm>
                <a:off x="8717288" y="4214000"/>
                <a:ext cx="286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06" extrusionOk="0">
                    <a:moveTo>
                      <a:pt x="703" y="0"/>
                    </a:moveTo>
                    <a:cubicBezTo>
                      <a:pt x="627" y="0"/>
                      <a:pt x="552" y="32"/>
                      <a:pt x="491" y="85"/>
                    </a:cubicBezTo>
                    <a:cubicBezTo>
                      <a:pt x="469" y="80"/>
                      <a:pt x="446" y="77"/>
                      <a:pt x="424" y="77"/>
                    </a:cubicBezTo>
                    <a:cubicBezTo>
                      <a:pt x="347" y="77"/>
                      <a:pt x="268" y="106"/>
                      <a:pt x="205" y="166"/>
                    </a:cubicBezTo>
                    <a:cubicBezTo>
                      <a:pt x="133" y="233"/>
                      <a:pt x="102" y="323"/>
                      <a:pt x="106" y="410"/>
                    </a:cubicBezTo>
                    <a:cubicBezTo>
                      <a:pt x="42" y="476"/>
                      <a:pt x="1" y="564"/>
                      <a:pt x="10" y="656"/>
                    </a:cubicBezTo>
                    <a:cubicBezTo>
                      <a:pt x="19" y="766"/>
                      <a:pt x="91" y="846"/>
                      <a:pt x="185" y="878"/>
                    </a:cubicBezTo>
                    <a:cubicBezTo>
                      <a:pt x="200" y="980"/>
                      <a:pt x="265" y="1066"/>
                      <a:pt x="368" y="1095"/>
                    </a:cubicBezTo>
                    <a:cubicBezTo>
                      <a:pt x="393" y="1102"/>
                      <a:pt x="418" y="1106"/>
                      <a:pt x="442" y="1106"/>
                    </a:cubicBezTo>
                    <a:cubicBezTo>
                      <a:pt x="519" y="1106"/>
                      <a:pt x="595" y="1073"/>
                      <a:pt x="656" y="1021"/>
                    </a:cubicBezTo>
                    <a:cubicBezTo>
                      <a:pt x="679" y="1026"/>
                      <a:pt x="702" y="1028"/>
                      <a:pt x="726" y="1028"/>
                    </a:cubicBezTo>
                    <a:cubicBezTo>
                      <a:pt x="802" y="1028"/>
                      <a:pt x="880" y="1001"/>
                      <a:pt x="943" y="940"/>
                    </a:cubicBezTo>
                    <a:cubicBezTo>
                      <a:pt x="1014" y="872"/>
                      <a:pt x="1045" y="783"/>
                      <a:pt x="1041" y="694"/>
                    </a:cubicBezTo>
                    <a:cubicBezTo>
                      <a:pt x="1106" y="630"/>
                      <a:pt x="1146" y="540"/>
                      <a:pt x="1137" y="448"/>
                    </a:cubicBezTo>
                    <a:cubicBezTo>
                      <a:pt x="1127" y="340"/>
                      <a:pt x="1056" y="259"/>
                      <a:pt x="962" y="226"/>
                    </a:cubicBezTo>
                    <a:cubicBezTo>
                      <a:pt x="947" y="126"/>
                      <a:pt x="884" y="41"/>
                      <a:pt x="779" y="11"/>
                    </a:cubicBezTo>
                    <a:cubicBezTo>
                      <a:pt x="754" y="4"/>
                      <a:pt x="729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65"/>
              <p:cNvSpPr/>
              <p:nvPr/>
            </p:nvSpPr>
            <p:spPr>
              <a:xfrm>
                <a:off x="8725563" y="4222250"/>
                <a:ext cx="110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03" extrusionOk="0">
                    <a:moveTo>
                      <a:pt x="222" y="0"/>
                    </a:moveTo>
                    <a:cubicBezTo>
                      <a:pt x="173" y="0"/>
                      <a:pt x="123" y="19"/>
                      <a:pt x="83" y="56"/>
                    </a:cubicBezTo>
                    <a:cubicBezTo>
                      <a:pt x="3" y="133"/>
                      <a:pt x="1" y="260"/>
                      <a:pt x="75" y="340"/>
                    </a:cubicBezTo>
                    <a:cubicBezTo>
                      <a:pt x="114" y="382"/>
                      <a:pt x="167" y="402"/>
                      <a:pt x="220" y="402"/>
                    </a:cubicBezTo>
                    <a:cubicBezTo>
                      <a:pt x="270" y="402"/>
                      <a:pt x="321" y="384"/>
                      <a:pt x="360" y="347"/>
                    </a:cubicBezTo>
                    <a:cubicBezTo>
                      <a:pt x="441" y="270"/>
                      <a:pt x="443" y="143"/>
                      <a:pt x="367" y="62"/>
                    </a:cubicBezTo>
                    <a:cubicBezTo>
                      <a:pt x="328" y="21"/>
                      <a:pt x="27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65"/>
              <p:cNvSpPr/>
              <p:nvPr/>
            </p:nvSpPr>
            <p:spPr>
              <a:xfrm>
                <a:off x="8433363" y="4220725"/>
                <a:ext cx="286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1105" extrusionOk="0">
                    <a:moveTo>
                      <a:pt x="703" y="0"/>
                    </a:moveTo>
                    <a:cubicBezTo>
                      <a:pt x="626" y="0"/>
                      <a:pt x="550" y="32"/>
                      <a:pt x="489" y="85"/>
                    </a:cubicBezTo>
                    <a:cubicBezTo>
                      <a:pt x="467" y="80"/>
                      <a:pt x="444" y="78"/>
                      <a:pt x="421" y="78"/>
                    </a:cubicBezTo>
                    <a:cubicBezTo>
                      <a:pt x="344" y="78"/>
                      <a:pt x="265" y="105"/>
                      <a:pt x="202" y="166"/>
                    </a:cubicBezTo>
                    <a:cubicBezTo>
                      <a:pt x="131" y="234"/>
                      <a:pt x="100" y="325"/>
                      <a:pt x="104" y="410"/>
                    </a:cubicBezTo>
                    <a:cubicBezTo>
                      <a:pt x="40" y="475"/>
                      <a:pt x="1" y="563"/>
                      <a:pt x="9" y="655"/>
                    </a:cubicBezTo>
                    <a:cubicBezTo>
                      <a:pt x="18" y="766"/>
                      <a:pt x="90" y="845"/>
                      <a:pt x="185" y="879"/>
                    </a:cubicBezTo>
                    <a:cubicBezTo>
                      <a:pt x="200" y="978"/>
                      <a:pt x="263" y="1065"/>
                      <a:pt x="367" y="1095"/>
                    </a:cubicBezTo>
                    <a:cubicBezTo>
                      <a:pt x="392" y="1102"/>
                      <a:pt x="417" y="1105"/>
                      <a:pt x="442" y="1105"/>
                    </a:cubicBezTo>
                    <a:cubicBezTo>
                      <a:pt x="520" y="1105"/>
                      <a:pt x="596" y="1073"/>
                      <a:pt x="656" y="1021"/>
                    </a:cubicBezTo>
                    <a:cubicBezTo>
                      <a:pt x="678" y="1026"/>
                      <a:pt x="701" y="1028"/>
                      <a:pt x="724" y="1028"/>
                    </a:cubicBezTo>
                    <a:cubicBezTo>
                      <a:pt x="801" y="1028"/>
                      <a:pt x="880" y="1001"/>
                      <a:pt x="943" y="940"/>
                    </a:cubicBezTo>
                    <a:cubicBezTo>
                      <a:pt x="1014" y="872"/>
                      <a:pt x="1045" y="782"/>
                      <a:pt x="1041" y="695"/>
                    </a:cubicBezTo>
                    <a:cubicBezTo>
                      <a:pt x="1107" y="630"/>
                      <a:pt x="1144" y="542"/>
                      <a:pt x="1137" y="450"/>
                    </a:cubicBezTo>
                    <a:cubicBezTo>
                      <a:pt x="1127" y="339"/>
                      <a:pt x="1056" y="260"/>
                      <a:pt x="961" y="227"/>
                    </a:cubicBezTo>
                    <a:cubicBezTo>
                      <a:pt x="946" y="127"/>
                      <a:pt x="882" y="40"/>
                      <a:pt x="777" y="10"/>
                    </a:cubicBezTo>
                    <a:cubicBezTo>
                      <a:pt x="753" y="3"/>
                      <a:pt x="728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65"/>
              <p:cNvSpPr/>
              <p:nvPr/>
            </p:nvSpPr>
            <p:spPr>
              <a:xfrm>
                <a:off x="8441538" y="4228975"/>
                <a:ext cx="111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02" extrusionOk="0">
                    <a:moveTo>
                      <a:pt x="224" y="0"/>
                    </a:moveTo>
                    <a:cubicBezTo>
                      <a:pt x="174" y="0"/>
                      <a:pt x="124" y="19"/>
                      <a:pt x="84" y="56"/>
                    </a:cubicBezTo>
                    <a:cubicBezTo>
                      <a:pt x="4" y="133"/>
                      <a:pt x="0" y="259"/>
                      <a:pt x="77" y="340"/>
                    </a:cubicBezTo>
                    <a:cubicBezTo>
                      <a:pt x="116" y="381"/>
                      <a:pt x="169" y="402"/>
                      <a:pt x="221" y="402"/>
                    </a:cubicBezTo>
                    <a:cubicBezTo>
                      <a:pt x="272" y="402"/>
                      <a:pt x="322" y="383"/>
                      <a:pt x="361" y="346"/>
                    </a:cubicBezTo>
                    <a:cubicBezTo>
                      <a:pt x="442" y="269"/>
                      <a:pt x="444" y="143"/>
                      <a:pt x="368" y="62"/>
                    </a:cubicBezTo>
                    <a:cubicBezTo>
                      <a:pt x="329" y="21"/>
                      <a:pt x="277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3" name="Google Shape;1093;p65"/>
            <p:cNvSpPr/>
            <p:nvPr/>
          </p:nvSpPr>
          <p:spPr>
            <a:xfrm>
              <a:off x="-307625" y="4382813"/>
              <a:ext cx="10194000" cy="11769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4" name="Google Shape;1094;p65"/>
            <p:cNvGrpSpPr/>
            <p:nvPr/>
          </p:nvGrpSpPr>
          <p:grpSpPr>
            <a:xfrm>
              <a:off x="5469538" y="4546719"/>
              <a:ext cx="822600" cy="370431"/>
              <a:chOff x="2169313" y="5452144"/>
              <a:chExt cx="822600" cy="370431"/>
            </a:xfrm>
          </p:grpSpPr>
          <p:sp>
            <p:nvSpPr>
              <p:cNvPr id="1095" name="Google Shape;1095;p65"/>
              <p:cNvSpPr/>
              <p:nvPr/>
            </p:nvSpPr>
            <p:spPr>
              <a:xfrm>
                <a:off x="2169313" y="5452144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65"/>
              <p:cNvSpPr/>
              <p:nvPr/>
            </p:nvSpPr>
            <p:spPr>
              <a:xfrm>
                <a:off x="2171388" y="5619063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65"/>
              <p:cNvSpPr/>
              <p:nvPr/>
            </p:nvSpPr>
            <p:spPr>
              <a:xfrm>
                <a:off x="2377238" y="5457450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98" name="Google Shape;1098;p65"/>
              <p:cNvGrpSpPr/>
              <p:nvPr/>
            </p:nvGrpSpPr>
            <p:grpSpPr>
              <a:xfrm>
                <a:off x="2488163" y="5457650"/>
                <a:ext cx="258000" cy="321800"/>
                <a:chOff x="2488163" y="5457650"/>
                <a:chExt cx="258000" cy="321800"/>
              </a:xfrm>
            </p:grpSpPr>
            <p:sp>
              <p:nvSpPr>
                <p:cNvPr id="1099" name="Google Shape;1099;p65"/>
                <p:cNvSpPr/>
                <p:nvPr/>
              </p:nvSpPr>
              <p:spPr>
                <a:xfrm>
                  <a:off x="2658688" y="5457650"/>
                  <a:ext cx="87475" cy="3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12872" extrusionOk="0">
                      <a:moveTo>
                        <a:pt x="2670" y="0"/>
                      </a:moveTo>
                      <a:cubicBezTo>
                        <a:pt x="2354" y="0"/>
                        <a:pt x="2033" y="11"/>
                        <a:pt x="1707" y="34"/>
                      </a:cubicBezTo>
                      <a:cubicBezTo>
                        <a:pt x="280" y="4244"/>
                        <a:pt x="0" y="8482"/>
                        <a:pt x="1036" y="12718"/>
                      </a:cubicBezTo>
                      <a:cubicBezTo>
                        <a:pt x="1641" y="12815"/>
                        <a:pt x="2233" y="12861"/>
                        <a:pt x="2813" y="12872"/>
                      </a:cubicBezTo>
                      <a:cubicBezTo>
                        <a:pt x="1626" y="8574"/>
                        <a:pt x="1935" y="4288"/>
                        <a:pt x="3499" y="24"/>
                      </a:cubicBezTo>
                      <a:cubicBezTo>
                        <a:pt x="3227" y="8"/>
                        <a:pt x="2951" y="0"/>
                        <a:pt x="26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65"/>
                <p:cNvSpPr/>
                <p:nvPr/>
              </p:nvSpPr>
              <p:spPr>
                <a:xfrm>
                  <a:off x="2568788" y="5466550"/>
                  <a:ext cx="78200" cy="29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8" h="11890" extrusionOk="0">
                      <a:moveTo>
                        <a:pt x="3127" y="1"/>
                      </a:moveTo>
                      <a:lnTo>
                        <a:pt x="3127" y="1"/>
                      </a:lnTo>
                      <a:cubicBezTo>
                        <a:pt x="2472" y="145"/>
                        <a:pt x="1831" y="330"/>
                        <a:pt x="1205" y="547"/>
                      </a:cubicBezTo>
                      <a:cubicBezTo>
                        <a:pt x="189" y="4098"/>
                        <a:pt x="0" y="7665"/>
                        <a:pt x="736" y="11232"/>
                      </a:cubicBezTo>
                      <a:cubicBezTo>
                        <a:pt x="1346" y="11481"/>
                        <a:pt x="1970" y="11701"/>
                        <a:pt x="2608" y="11889"/>
                      </a:cubicBezTo>
                      <a:cubicBezTo>
                        <a:pt x="1572" y="7913"/>
                        <a:pt x="1802" y="3947"/>
                        <a:pt x="31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65"/>
                <p:cNvSpPr/>
                <p:nvPr/>
              </p:nvSpPr>
              <p:spPr>
                <a:xfrm>
                  <a:off x="2488163" y="5499475"/>
                  <a:ext cx="63100" cy="2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" h="9100" extrusionOk="0">
                      <a:moveTo>
                        <a:pt x="2524" y="0"/>
                      </a:moveTo>
                      <a:lnTo>
                        <a:pt x="2524" y="0"/>
                      </a:lnTo>
                      <a:cubicBezTo>
                        <a:pt x="1837" y="319"/>
                        <a:pt x="1183" y="662"/>
                        <a:pt x="570" y="1016"/>
                      </a:cubicBezTo>
                      <a:cubicBezTo>
                        <a:pt x="100" y="3366"/>
                        <a:pt x="0" y="5724"/>
                        <a:pt x="297" y="8081"/>
                      </a:cubicBezTo>
                      <a:cubicBezTo>
                        <a:pt x="881" y="8429"/>
                        <a:pt x="1500" y="8772"/>
                        <a:pt x="2152" y="9100"/>
                      </a:cubicBezTo>
                      <a:cubicBezTo>
                        <a:pt x="1572" y="6059"/>
                        <a:pt x="1722" y="3025"/>
                        <a:pt x="2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2" name="Google Shape;1102;p65"/>
              <p:cNvSpPr/>
              <p:nvPr/>
            </p:nvSpPr>
            <p:spPr>
              <a:xfrm>
                <a:off x="2540238" y="5706600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65"/>
              <p:cNvSpPr/>
              <p:nvPr/>
            </p:nvSpPr>
            <p:spPr>
              <a:xfrm>
                <a:off x="2766613" y="5464525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65"/>
              <p:cNvSpPr/>
              <p:nvPr/>
            </p:nvSpPr>
            <p:spPr>
              <a:xfrm>
                <a:off x="2927113" y="55869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65"/>
              <p:cNvSpPr/>
              <p:nvPr/>
            </p:nvSpPr>
            <p:spPr>
              <a:xfrm>
                <a:off x="2849813" y="557435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6" name="Google Shape;1106;p65"/>
            <p:cNvGrpSpPr/>
            <p:nvPr/>
          </p:nvGrpSpPr>
          <p:grpSpPr>
            <a:xfrm>
              <a:off x="2918888" y="4868625"/>
              <a:ext cx="463825" cy="205300"/>
              <a:chOff x="2955313" y="5883350"/>
              <a:chExt cx="463825" cy="205300"/>
            </a:xfrm>
          </p:grpSpPr>
          <p:sp>
            <p:nvSpPr>
              <p:cNvPr id="1107" name="Google Shape;1107;p65"/>
              <p:cNvSpPr/>
              <p:nvPr/>
            </p:nvSpPr>
            <p:spPr>
              <a:xfrm>
                <a:off x="3249113" y="5883350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65"/>
              <p:cNvSpPr/>
              <p:nvPr/>
            </p:nvSpPr>
            <p:spPr>
              <a:xfrm>
                <a:off x="3247863" y="5975419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65"/>
              <p:cNvSpPr/>
              <p:nvPr/>
            </p:nvSpPr>
            <p:spPr>
              <a:xfrm>
                <a:off x="2979588" y="5888400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10" name="Google Shape;1110;p65"/>
              <p:cNvGrpSpPr/>
              <p:nvPr/>
            </p:nvGrpSpPr>
            <p:grpSpPr>
              <a:xfrm>
                <a:off x="3097238" y="5888525"/>
                <a:ext cx="143950" cy="179550"/>
                <a:chOff x="3097238" y="5888525"/>
                <a:chExt cx="143950" cy="179550"/>
              </a:xfrm>
            </p:grpSpPr>
            <p:sp>
              <p:nvSpPr>
                <p:cNvPr id="1111" name="Google Shape;1111;p65"/>
                <p:cNvSpPr/>
                <p:nvPr/>
              </p:nvSpPr>
              <p:spPr>
                <a:xfrm>
                  <a:off x="3097238" y="5888525"/>
                  <a:ext cx="48800" cy="1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" h="7182" extrusionOk="0">
                      <a:moveTo>
                        <a:pt x="474" y="0"/>
                      </a:moveTo>
                      <a:cubicBezTo>
                        <a:pt x="314" y="0"/>
                        <a:pt x="156" y="5"/>
                        <a:pt x="0" y="13"/>
                      </a:cubicBezTo>
                      <a:cubicBezTo>
                        <a:pt x="874" y="2393"/>
                        <a:pt x="1045" y="4784"/>
                        <a:pt x="383" y="7182"/>
                      </a:cubicBezTo>
                      <a:cubicBezTo>
                        <a:pt x="707" y="7177"/>
                        <a:pt x="1037" y="7150"/>
                        <a:pt x="1375" y="7097"/>
                      </a:cubicBezTo>
                      <a:cubicBezTo>
                        <a:pt x="1952" y="4734"/>
                        <a:pt x="1796" y="2368"/>
                        <a:pt x="1000" y="19"/>
                      </a:cubicBezTo>
                      <a:cubicBezTo>
                        <a:pt x="822" y="6"/>
                        <a:pt x="647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2" name="Google Shape;1112;p65"/>
                <p:cNvSpPr/>
                <p:nvPr/>
              </p:nvSpPr>
              <p:spPr>
                <a:xfrm>
                  <a:off x="3152538" y="5893450"/>
                  <a:ext cx="43675" cy="16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7" h="663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41" y="2205"/>
                        <a:pt x="870" y="4418"/>
                        <a:pt x="291" y="6635"/>
                      </a:cubicBezTo>
                      <a:cubicBezTo>
                        <a:pt x="646" y="6529"/>
                        <a:pt x="996" y="6406"/>
                        <a:pt x="1336" y="6268"/>
                      </a:cubicBezTo>
                      <a:cubicBezTo>
                        <a:pt x="1747" y="4279"/>
                        <a:pt x="1641" y="2288"/>
                        <a:pt x="1074" y="307"/>
                      </a:cubicBezTo>
                      <a:cubicBezTo>
                        <a:pt x="726" y="186"/>
                        <a:pt x="367" y="83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3" name="Google Shape;1113;p65"/>
                <p:cNvSpPr/>
                <p:nvPr/>
              </p:nvSpPr>
              <p:spPr>
                <a:xfrm>
                  <a:off x="3205963" y="5911850"/>
                  <a:ext cx="352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" h="50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49" y="1687"/>
                        <a:pt x="533" y="3381"/>
                        <a:pt x="208" y="5079"/>
                      </a:cubicBezTo>
                      <a:cubicBezTo>
                        <a:pt x="572" y="4896"/>
                        <a:pt x="918" y="4705"/>
                        <a:pt x="1243" y="4511"/>
                      </a:cubicBezTo>
                      <a:cubicBezTo>
                        <a:pt x="1409" y="3194"/>
                        <a:pt x="1353" y="1880"/>
                        <a:pt x="1091" y="568"/>
                      </a:cubicBezTo>
                      <a:cubicBezTo>
                        <a:pt x="749" y="370"/>
                        <a:pt x="385" y="179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4" name="Google Shape;1114;p65"/>
              <p:cNvSpPr/>
              <p:nvPr/>
            </p:nvSpPr>
            <p:spPr>
              <a:xfrm>
                <a:off x="3095663" y="6023950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65"/>
              <p:cNvSpPr/>
              <p:nvPr/>
            </p:nvSpPr>
            <p:spPr>
              <a:xfrm>
                <a:off x="2979588" y="5892325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65"/>
              <p:cNvSpPr/>
              <p:nvPr/>
            </p:nvSpPr>
            <p:spPr>
              <a:xfrm>
                <a:off x="2955313" y="5957200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65"/>
              <p:cNvSpPr/>
              <p:nvPr/>
            </p:nvSpPr>
            <p:spPr>
              <a:xfrm>
                <a:off x="3029163" y="5961400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18" name="Google Shape;1118;p6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119" name="Google Shape;1119;p6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9">
    <p:bg>
      <p:bgPr>
        <a:solidFill>
          <a:schemeClr val="dk2"/>
        </a:solid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6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122" name="Google Shape;1122;p66"/>
          <p:cNvGrpSpPr/>
          <p:nvPr/>
        </p:nvGrpSpPr>
        <p:grpSpPr>
          <a:xfrm>
            <a:off x="-375662" y="153850"/>
            <a:ext cx="10340125" cy="6374061"/>
            <a:chOff x="-375662" y="153850"/>
            <a:chExt cx="10340125" cy="6374061"/>
          </a:xfrm>
        </p:grpSpPr>
        <p:sp>
          <p:nvSpPr>
            <p:cNvPr id="1123" name="Google Shape;1123;p66"/>
            <p:cNvSpPr/>
            <p:nvPr/>
          </p:nvSpPr>
          <p:spPr>
            <a:xfrm>
              <a:off x="-375662" y="9923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66"/>
            <p:cNvSpPr/>
            <p:nvPr/>
          </p:nvSpPr>
          <p:spPr>
            <a:xfrm>
              <a:off x="8131213" y="1538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66"/>
            <p:cNvSpPr/>
            <p:nvPr/>
          </p:nvSpPr>
          <p:spPr>
            <a:xfrm flipH="1">
              <a:off x="-159437" y="4686434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6" name="Google Shape;1126;p6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22">
    <p:bg>
      <p:bgPr>
        <a:solidFill>
          <a:schemeClr val="dk2"/>
        </a:solidFill>
        <a:effectLst/>
      </p:bgPr>
    </p:bg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6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129" name="Google Shape;1129;p67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6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23">
    <p:bg>
      <p:bgPr>
        <a:solidFill>
          <a:schemeClr val="dk2"/>
        </a:solidFill>
        <a:effectLst/>
      </p:bgPr>
    </p:bg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68"/>
          <p:cNvSpPr/>
          <p:nvPr/>
        </p:nvSpPr>
        <p:spPr>
          <a:xfrm>
            <a:off x="1097275" y="467151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3" name="Google Shape;1133;p68"/>
          <p:cNvGrpSpPr/>
          <p:nvPr/>
        </p:nvGrpSpPr>
        <p:grpSpPr>
          <a:xfrm>
            <a:off x="-696933" y="4231090"/>
            <a:ext cx="1537969" cy="692502"/>
            <a:chOff x="5182875" y="280000"/>
            <a:chExt cx="1198075" cy="539500"/>
          </a:xfrm>
        </p:grpSpPr>
        <p:sp>
          <p:nvSpPr>
            <p:cNvPr id="1134" name="Google Shape;1134;p68"/>
            <p:cNvSpPr/>
            <p:nvPr/>
          </p:nvSpPr>
          <p:spPr>
            <a:xfrm>
              <a:off x="5182875" y="280000"/>
              <a:ext cx="1198075" cy="518125"/>
            </a:xfrm>
            <a:custGeom>
              <a:avLst/>
              <a:gdLst/>
              <a:ahLst/>
              <a:cxnLst/>
              <a:rect l="l" t="t" r="r" b="b"/>
              <a:pathLst>
                <a:path w="47923" h="20725" extrusionOk="0">
                  <a:moveTo>
                    <a:pt x="25062" y="1"/>
                  </a:moveTo>
                  <a:cubicBezTo>
                    <a:pt x="25062" y="1"/>
                    <a:pt x="20790" y="3099"/>
                    <a:pt x="17371" y="5554"/>
                  </a:cubicBezTo>
                  <a:cubicBezTo>
                    <a:pt x="15963" y="6566"/>
                    <a:pt x="12647" y="9321"/>
                    <a:pt x="9240" y="12208"/>
                  </a:cubicBezTo>
                  <a:cubicBezTo>
                    <a:pt x="7933" y="13317"/>
                    <a:pt x="1257" y="18833"/>
                    <a:pt x="24" y="19891"/>
                  </a:cubicBezTo>
                  <a:cubicBezTo>
                    <a:pt x="0" y="20026"/>
                    <a:pt x="338" y="20059"/>
                    <a:pt x="846" y="20059"/>
                  </a:cubicBezTo>
                  <a:cubicBezTo>
                    <a:pt x="1336" y="20059"/>
                    <a:pt x="1983" y="20028"/>
                    <a:pt x="2617" y="20028"/>
                  </a:cubicBezTo>
                  <a:cubicBezTo>
                    <a:pt x="3780" y="20028"/>
                    <a:pt x="4894" y="20133"/>
                    <a:pt x="4888" y="20724"/>
                  </a:cubicBezTo>
                  <a:lnTo>
                    <a:pt x="47923" y="20724"/>
                  </a:lnTo>
                  <a:cubicBezTo>
                    <a:pt x="47923" y="20724"/>
                    <a:pt x="47106" y="20138"/>
                    <a:pt x="45928" y="19273"/>
                  </a:cubicBezTo>
                  <a:cubicBezTo>
                    <a:pt x="43511" y="17506"/>
                    <a:pt x="39568" y="14573"/>
                    <a:pt x="37988" y="13137"/>
                  </a:cubicBezTo>
                  <a:cubicBezTo>
                    <a:pt x="35639" y="11002"/>
                    <a:pt x="29123" y="2989"/>
                    <a:pt x="29123" y="2989"/>
                  </a:cubicBezTo>
                  <a:lnTo>
                    <a:pt x="27092" y="2778"/>
                  </a:lnTo>
                  <a:lnTo>
                    <a:pt x="26737" y="2292"/>
                  </a:lnTo>
                  <a:lnTo>
                    <a:pt x="250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68"/>
            <p:cNvSpPr/>
            <p:nvPr/>
          </p:nvSpPr>
          <p:spPr>
            <a:xfrm>
              <a:off x="5821725" y="447825"/>
              <a:ext cx="191075" cy="369950"/>
            </a:xfrm>
            <a:custGeom>
              <a:avLst/>
              <a:gdLst/>
              <a:ahLst/>
              <a:cxnLst/>
              <a:rect l="l" t="t" r="r" b="b"/>
              <a:pathLst>
                <a:path w="7643" h="14798" extrusionOk="0">
                  <a:moveTo>
                    <a:pt x="0" y="0"/>
                  </a:moveTo>
                  <a:lnTo>
                    <a:pt x="2480" y="6742"/>
                  </a:lnTo>
                  <a:lnTo>
                    <a:pt x="2821" y="9493"/>
                  </a:lnTo>
                  <a:lnTo>
                    <a:pt x="5141" y="14797"/>
                  </a:lnTo>
                  <a:lnTo>
                    <a:pt x="7643" y="12922"/>
                  </a:lnTo>
                  <a:lnTo>
                    <a:pt x="4618" y="8490"/>
                  </a:lnTo>
                  <a:lnTo>
                    <a:pt x="4138" y="6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68"/>
            <p:cNvSpPr/>
            <p:nvPr/>
          </p:nvSpPr>
          <p:spPr>
            <a:xfrm>
              <a:off x="5860100" y="349450"/>
              <a:ext cx="478950" cy="470050"/>
            </a:xfrm>
            <a:custGeom>
              <a:avLst/>
              <a:gdLst/>
              <a:ahLst/>
              <a:cxnLst/>
              <a:rect l="l" t="t" r="r" b="b"/>
              <a:pathLst>
                <a:path w="19158" h="18802" extrusionOk="0">
                  <a:moveTo>
                    <a:pt x="1" y="1"/>
                  </a:moveTo>
                  <a:lnTo>
                    <a:pt x="4769" y="7585"/>
                  </a:lnTo>
                  <a:lnTo>
                    <a:pt x="4769" y="11335"/>
                  </a:lnTo>
                  <a:lnTo>
                    <a:pt x="8557" y="17946"/>
                  </a:lnTo>
                  <a:lnTo>
                    <a:pt x="9047" y="18802"/>
                  </a:lnTo>
                  <a:lnTo>
                    <a:pt x="17393" y="17946"/>
                  </a:lnTo>
                  <a:lnTo>
                    <a:pt x="19158" y="17766"/>
                  </a:lnTo>
                  <a:cubicBezTo>
                    <a:pt x="19158" y="17766"/>
                    <a:pt x="19038" y="17287"/>
                    <a:pt x="18837" y="16496"/>
                  </a:cubicBezTo>
                  <a:cubicBezTo>
                    <a:pt x="16421" y="14730"/>
                    <a:pt x="12477" y="11796"/>
                    <a:pt x="10898" y="10360"/>
                  </a:cubicBezTo>
                  <a:cubicBezTo>
                    <a:pt x="8549" y="8225"/>
                    <a:pt x="2033" y="213"/>
                    <a:pt x="2033" y="2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68"/>
            <p:cNvSpPr/>
            <p:nvPr/>
          </p:nvSpPr>
          <p:spPr>
            <a:xfrm>
              <a:off x="5413850" y="280025"/>
              <a:ext cx="437400" cy="305225"/>
            </a:xfrm>
            <a:custGeom>
              <a:avLst/>
              <a:gdLst/>
              <a:ahLst/>
              <a:cxnLst/>
              <a:rect l="l" t="t" r="r" b="b"/>
              <a:pathLst>
                <a:path w="17496" h="12209" extrusionOk="0">
                  <a:moveTo>
                    <a:pt x="15823" y="1"/>
                  </a:moveTo>
                  <a:cubicBezTo>
                    <a:pt x="15823" y="1"/>
                    <a:pt x="11551" y="3099"/>
                    <a:pt x="8132" y="5554"/>
                  </a:cubicBezTo>
                  <a:cubicBezTo>
                    <a:pt x="6724" y="6567"/>
                    <a:pt x="3408" y="9321"/>
                    <a:pt x="1" y="12209"/>
                  </a:cubicBezTo>
                  <a:lnTo>
                    <a:pt x="15841" y="1203"/>
                  </a:lnTo>
                  <a:lnTo>
                    <a:pt x="17496" y="2291"/>
                  </a:lnTo>
                  <a:lnTo>
                    <a:pt x="158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8" name="Google Shape;1138;p6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139" name="Google Shape;1139;p68"/>
          <p:cNvGrpSpPr/>
          <p:nvPr/>
        </p:nvGrpSpPr>
        <p:grpSpPr>
          <a:xfrm>
            <a:off x="-2456816" y="4262330"/>
            <a:ext cx="5977021" cy="1475295"/>
            <a:chOff x="103839" y="5027764"/>
            <a:chExt cx="3200204" cy="789899"/>
          </a:xfrm>
        </p:grpSpPr>
        <p:sp>
          <p:nvSpPr>
            <p:cNvPr id="1140" name="Google Shape;1140;p68"/>
            <p:cNvSpPr/>
            <p:nvPr/>
          </p:nvSpPr>
          <p:spPr>
            <a:xfrm>
              <a:off x="2084358" y="5262673"/>
              <a:ext cx="655443" cy="185605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68"/>
            <p:cNvSpPr/>
            <p:nvPr/>
          </p:nvSpPr>
          <p:spPr>
            <a:xfrm>
              <a:off x="1448156" y="5249831"/>
              <a:ext cx="340844" cy="81015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68"/>
            <p:cNvSpPr/>
            <p:nvPr/>
          </p:nvSpPr>
          <p:spPr>
            <a:xfrm>
              <a:off x="103839" y="5300336"/>
              <a:ext cx="3200204" cy="517327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68"/>
            <p:cNvSpPr/>
            <p:nvPr/>
          </p:nvSpPr>
          <p:spPr>
            <a:xfrm>
              <a:off x="1237692" y="5486713"/>
              <a:ext cx="2054854" cy="330950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68"/>
            <p:cNvSpPr/>
            <p:nvPr/>
          </p:nvSpPr>
          <p:spPr>
            <a:xfrm>
              <a:off x="533055" y="5315617"/>
              <a:ext cx="576275" cy="257446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68"/>
            <p:cNvSpPr/>
            <p:nvPr/>
          </p:nvSpPr>
          <p:spPr>
            <a:xfrm>
              <a:off x="1811430" y="5027764"/>
              <a:ext cx="93758" cy="37400"/>
            </a:xfrm>
            <a:custGeom>
              <a:avLst/>
              <a:gdLst/>
              <a:ahLst/>
              <a:cxnLst/>
              <a:rect l="l" t="t" r="r" b="b"/>
              <a:pathLst>
                <a:path w="1810" h="722" extrusionOk="0">
                  <a:moveTo>
                    <a:pt x="0" y="1"/>
                  </a:moveTo>
                  <a:lnTo>
                    <a:pt x="0" y="721"/>
                  </a:lnTo>
                  <a:lnTo>
                    <a:pt x="1809" y="721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68"/>
            <p:cNvSpPr/>
            <p:nvPr/>
          </p:nvSpPr>
          <p:spPr>
            <a:xfrm>
              <a:off x="1811430" y="5027764"/>
              <a:ext cx="43771" cy="37400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0" y="1"/>
                  </a:moveTo>
                  <a:lnTo>
                    <a:pt x="0" y="721"/>
                  </a:lnTo>
                  <a:lnTo>
                    <a:pt x="845" y="721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68"/>
            <p:cNvSpPr/>
            <p:nvPr/>
          </p:nvSpPr>
          <p:spPr>
            <a:xfrm>
              <a:off x="1667529" y="5137269"/>
              <a:ext cx="375343" cy="253613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68"/>
            <p:cNvSpPr/>
            <p:nvPr/>
          </p:nvSpPr>
          <p:spPr>
            <a:xfrm>
              <a:off x="1982733" y="5065164"/>
              <a:ext cx="187257" cy="325718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68"/>
            <p:cNvSpPr/>
            <p:nvPr/>
          </p:nvSpPr>
          <p:spPr>
            <a:xfrm>
              <a:off x="1634066" y="5051126"/>
              <a:ext cx="559803" cy="140430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68"/>
            <p:cNvSpPr/>
            <p:nvPr/>
          </p:nvSpPr>
          <p:spPr>
            <a:xfrm>
              <a:off x="1634066" y="5051126"/>
              <a:ext cx="450297" cy="125563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68"/>
            <p:cNvSpPr/>
            <p:nvPr/>
          </p:nvSpPr>
          <p:spPr>
            <a:xfrm>
              <a:off x="1641422" y="5054337"/>
              <a:ext cx="357575" cy="119088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68"/>
            <p:cNvSpPr/>
            <p:nvPr/>
          </p:nvSpPr>
          <p:spPr>
            <a:xfrm>
              <a:off x="1893999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68"/>
            <p:cNvSpPr/>
            <p:nvPr/>
          </p:nvSpPr>
          <p:spPr>
            <a:xfrm>
              <a:off x="1838988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68"/>
            <p:cNvSpPr/>
            <p:nvPr/>
          </p:nvSpPr>
          <p:spPr>
            <a:xfrm>
              <a:off x="1982733" y="5073711"/>
              <a:ext cx="55063" cy="4014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68"/>
            <p:cNvSpPr/>
            <p:nvPr/>
          </p:nvSpPr>
          <p:spPr>
            <a:xfrm>
              <a:off x="1934455" y="5089872"/>
              <a:ext cx="55063" cy="40197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68"/>
            <p:cNvSpPr/>
            <p:nvPr/>
          </p:nvSpPr>
          <p:spPr>
            <a:xfrm>
              <a:off x="1805784" y="5085159"/>
              <a:ext cx="34084" cy="24916"/>
            </a:xfrm>
            <a:custGeom>
              <a:avLst/>
              <a:gdLst/>
              <a:ahLst/>
              <a:cxnLst/>
              <a:rect l="l" t="t" r="r" b="b"/>
              <a:pathLst>
                <a:path w="658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7" y="480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68"/>
            <p:cNvSpPr/>
            <p:nvPr/>
          </p:nvSpPr>
          <p:spPr>
            <a:xfrm>
              <a:off x="1885038" y="506516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1" y="0"/>
                  </a:moveTo>
                  <a:lnTo>
                    <a:pt x="1" y="478"/>
                  </a:lnTo>
                  <a:lnTo>
                    <a:pt x="276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68"/>
            <p:cNvSpPr/>
            <p:nvPr/>
          </p:nvSpPr>
          <p:spPr>
            <a:xfrm>
              <a:off x="1915030" y="5057394"/>
              <a:ext cx="34033" cy="24864"/>
            </a:xfrm>
            <a:custGeom>
              <a:avLst/>
              <a:gdLst/>
              <a:ahLst/>
              <a:cxnLst/>
              <a:rect l="l" t="t" r="r" b="b"/>
              <a:pathLst>
                <a:path w="657" h="480" extrusionOk="0">
                  <a:moveTo>
                    <a:pt x="381" y="1"/>
                  </a:moveTo>
                  <a:lnTo>
                    <a:pt x="1" y="479"/>
                  </a:lnTo>
                  <a:lnTo>
                    <a:pt x="276" y="47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68"/>
            <p:cNvSpPr/>
            <p:nvPr/>
          </p:nvSpPr>
          <p:spPr>
            <a:xfrm>
              <a:off x="1783976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68"/>
            <p:cNvSpPr/>
            <p:nvPr/>
          </p:nvSpPr>
          <p:spPr>
            <a:xfrm>
              <a:off x="1719329" y="5086764"/>
              <a:ext cx="55167" cy="4014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68"/>
            <p:cNvSpPr/>
            <p:nvPr/>
          </p:nvSpPr>
          <p:spPr>
            <a:xfrm>
              <a:off x="1667529" y="513395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68"/>
            <p:cNvSpPr/>
            <p:nvPr/>
          </p:nvSpPr>
          <p:spPr>
            <a:xfrm>
              <a:off x="1766985" y="5121522"/>
              <a:ext cx="34033" cy="24916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68"/>
            <p:cNvSpPr/>
            <p:nvPr/>
          </p:nvSpPr>
          <p:spPr>
            <a:xfrm>
              <a:off x="1729897" y="506516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6" y="478"/>
                  </a:lnTo>
                  <a:lnTo>
                    <a:pt x="65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68"/>
            <p:cNvSpPr/>
            <p:nvPr/>
          </p:nvSpPr>
          <p:spPr>
            <a:xfrm>
              <a:off x="2035414" y="5281688"/>
              <a:ext cx="62574" cy="10230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68"/>
            <p:cNvSpPr/>
            <p:nvPr/>
          </p:nvSpPr>
          <p:spPr>
            <a:xfrm>
              <a:off x="1883484" y="5233928"/>
              <a:ext cx="43408" cy="8951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68"/>
            <p:cNvSpPr/>
            <p:nvPr/>
          </p:nvSpPr>
          <p:spPr>
            <a:xfrm>
              <a:off x="1890321" y="5240818"/>
              <a:ext cx="29630" cy="75680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68"/>
            <p:cNvSpPr/>
            <p:nvPr/>
          </p:nvSpPr>
          <p:spPr>
            <a:xfrm>
              <a:off x="1833445" y="5233928"/>
              <a:ext cx="43512" cy="8951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68"/>
            <p:cNvSpPr/>
            <p:nvPr/>
          </p:nvSpPr>
          <p:spPr>
            <a:xfrm>
              <a:off x="1840334" y="5240818"/>
              <a:ext cx="29630" cy="75680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68"/>
            <p:cNvSpPr/>
            <p:nvPr/>
          </p:nvSpPr>
          <p:spPr>
            <a:xfrm>
              <a:off x="1743934" y="5233928"/>
              <a:ext cx="43512" cy="8951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68"/>
            <p:cNvSpPr/>
            <p:nvPr/>
          </p:nvSpPr>
          <p:spPr>
            <a:xfrm>
              <a:off x="1750876" y="5240818"/>
              <a:ext cx="29526" cy="75680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68"/>
            <p:cNvSpPr/>
            <p:nvPr/>
          </p:nvSpPr>
          <p:spPr>
            <a:xfrm>
              <a:off x="1693999" y="5233928"/>
              <a:ext cx="43408" cy="8951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68"/>
            <p:cNvSpPr/>
            <p:nvPr/>
          </p:nvSpPr>
          <p:spPr>
            <a:xfrm>
              <a:off x="1700940" y="5240818"/>
              <a:ext cx="29578" cy="75680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68"/>
            <p:cNvSpPr/>
            <p:nvPr/>
          </p:nvSpPr>
          <p:spPr>
            <a:xfrm>
              <a:off x="1594491" y="5330950"/>
              <a:ext cx="293188" cy="697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68"/>
            <p:cNvSpPr/>
            <p:nvPr/>
          </p:nvSpPr>
          <p:spPr>
            <a:xfrm>
              <a:off x="1637123" y="5451385"/>
              <a:ext cx="20565" cy="53406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68"/>
            <p:cNvSpPr/>
            <p:nvPr/>
          </p:nvSpPr>
          <p:spPr>
            <a:xfrm>
              <a:off x="1677319" y="5469567"/>
              <a:ext cx="8910" cy="44703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68"/>
            <p:cNvSpPr/>
            <p:nvPr/>
          </p:nvSpPr>
          <p:spPr>
            <a:xfrm>
              <a:off x="1705291" y="5461797"/>
              <a:ext cx="22429" cy="39834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68"/>
            <p:cNvSpPr/>
            <p:nvPr/>
          </p:nvSpPr>
          <p:spPr>
            <a:xfrm>
              <a:off x="2266857" y="5348718"/>
              <a:ext cx="13986" cy="43719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68"/>
            <p:cNvSpPr/>
            <p:nvPr/>
          </p:nvSpPr>
          <p:spPr>
            <a:xfrm>
              <a:off x="2282656" y="5364413"/>
              <a:ext cx="13261" cy="2864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68"/>
            <p:cNvSpPr/>
            <p:nvPr/>
          </p:nvSpPr>
          <p:spPr>
            <a:xfrm>
              <a:off x="2303583" y="5348873"/>
              <a:ext cx="25952" cy="35949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68"/>
            <p:cNvSpPr/>
            <p:nvPr/>
          </p:nvSpPr>
          <p:spPr>
            <a:xfrm>
              <a:off x="1953569" y="5453147"/>
              <a:ext cx="21497" cy="49987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68"/>
            <p:cNvSpPr/>
            <p:nvPr/>
          </p:nvSpPr>
          <p:spPr>
            <a:xfrm>
              <a:off x="1968747" y="5458068"/>
              <a:ext cx="13572" cy="30614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68"/>
            <p:cNvSpPr/>
            <p:nvPr/>
          </p:nvSpPr>
          <p:spPr>
            <a:xfrm>
              <a:off x="1985012" y="5458534"/>
              <a:ext cx="25745" cy="2963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68"/>
            <p:cNvSpPr/>
            <p:nvPr/>
          </p:nvSpPr>
          <p:spPr>
            <a:xfrm>
              <a:off x="1223654" y="5420513"/>
              <a:ext cx="16783" cy="43201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68"/>
            <p:cNvSpPr/>
            <p:nvPr/>
          </p:nvSpPr>
          <p:spPr>
            <a:xfrm>
              <a:off x="1250020" y="5421290"/>
              <a:ext cx="12898" cy="32789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68"/>
            <p:cNvSpPr/>
            <p:nvPr/>
          </p:nvSpPr>
          <p:spPr>
            <a:xfrm>
              <a:off x="1276801" y="5413105"/>
              <a:ext cx="17612" cy="35172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68"/>
            <p:cNvSpPr/>
            <p:nvPr/>
          </p:nvSpPr>
          <p:spPr>
            <a:xfrm>
              <a:off x="999826" y="5551515"/>
              <a:ext cx="11500" cy="43149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68"/>
            <p:cNvSpPr/>
            <p:nvPr/>
          </p:nvSpPr>
          <p:spPr>
            <a:xfrm>
              <a:off x="1019821" y="5561875"/>
              <a:ext cx="10878" cy="28024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68"/>
            <p:cNvSpPr/>
            <p:nvPr/>
          </p:nvSpPr>
          <p:spPr>
            <a:xfrm>
              <a:off x="1538961" y="5585599"/>
              <a:ext cx="8443" cy="2704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68"/>
            <p:cNvSpPr/>
            <p:nvPr/>
          </p:nvSpPr>
          <p:spPr>
            <a:xfrm>
              <a:off x="1577190" y="5592800"/>
              <a:ext cx="10360" cy="25486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68"/>
            <p:cNvSpPr/>
            <p:nvPr/>
          </p:nvSpPr>
          <p:spPr>
            <a:xfrm>
              <a:off x="1444478" y="5377881"/>
              <a:ext cx="6630" cy="35638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68"/>
            <p:cNvSpPr/>
            <p:nvPr/>
          </p:nvSpPr>
          <p:spPr>
            <a:xfrm>
              <a:off x="1483483" y="5401191"/>
              <a:ext cx="12484" cy="22274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68"/>
            <p:cNvSpPr/>
            <p:nvPr/>
          </p:nvSpPr>
          <p:spPr>
            <a:xfrm>
              <a:off x="655251" y="5561357"/>
              <a:ext cx="22688" cy="37659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68"/>
            <p:cNvSpPr/>
            <p:nvPr/>
          </p:nvSpPr>
          <p:spPr>
            <a:xfrm>
              <a:off x="669963" y="5569386"/>
              <a:ext cx="8547" cy="21549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68"/>
            <p:cNvSpPr/>
            <p:nvPr/>
          </p:nvSpPr>
          <p:spPr>
            <a:xfrm>
              <a:off x="1109176" y="5507019"/>
              <a:ext cx="8288" cy="15747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68"/>
            <p:cNvSpPr/>
            <p:nvPr/>
          </p:nvSpPr>
          <p:spPr>
            <a:xfrm>
              <a:off x="1127979" y="5496659"/>
              <a:ext cx="12018" cy="29267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68"/>
            <p:cNvSpPr/>
            <p:nvPr/>
          </p:nvSpPr>
          <p:spPr>
            <a:xfrm>
              <a:off x="791589" y="5535198"/>
              <a:ext cx="7407" cy="48744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68"/>
            <p:cNvSpPr/>
            <p:nvPr/>
          </p:nvSpPr>
          <p:spPr>
            <a:xfrm>
              <a:off x="815521" y="5532712"/>
              <a:ext cx="6268" cy="3237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68"/>
            <p:cNvSpPr/>
            <p:nvPr/>
          </p:nvSpPr>
          <p:spPr>
            <a:xfrm>
              <a:off x="1409720" y="5480393"/>
              <a:ext cx="12380" cy="32479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68"/>
            <p:cNvSpPr/>
            <p:nvPr/>
          </p:nvSpPr>
          <p:spPr>
            <a:xfrm>
              <a:off x="1433962" y="5483242"/>
              <a:ext cx="7563" cy="23983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0" name="Google Shape;1200;p6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CUSTOM_24">
    <p:bg>
      <p:bgPr>
        <a:solidFill>
          <a:schemeClr val="dk2"/>
        </a:solidFill>
        <a:effectLst/>
      </p:bgPr>
    </p:bg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6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203" name="Google Shape;1203;p69"/>
          <p:cNvGrpSpPr/>
          <p:nvPr/>
        </p:nvGrpSpPr>
        <p:grpSpPr>
          <a:xfrm>
            <a:off x="7958122" y="71752"/>
            <a:ext cx="1068829" cy="1068865"/>
            <a:chOff x="3858125" y="1328675"/>
            <a:chExt cx="743275" cy="743300"/>
          </a:xfrm>
        </p:grpSpPr>
        <p:sp>
          <p:nvSpPr>
            <p:cNvPr id="1204" name="Google Shape;1204;p69"/>
            <p:cNvSpPr/>
            <p:nvPr/>
          </p:nvSpPr>
          <p:spPr>
            <a:xfrm>
              <a:off x="3858125" y="1328675"/>
              <a:ext cx="743275" cy="743300"/>
            </a:xfrm>
            <a:custGeom>
              <a:avLst/>
              <a:gdLst/>
              <a:ahLst/>
              <a:cxnLst/>
              <a:rect l="l" t="t" r="r" b="b"/>
              <a:pathLst>
                <a:path w="29731" h="29732" extrusionOk="0">
                  <a:moveTo>
                    <a:pt x="14866" y="1"/>
                  </a:moveTo>
                  <a:cubicBezTo>
                    <a:pt x="10923" y="1"/>
                    <a:pt x="7142" y="1568"/>
                    <a:pt x="4355" y="4355"/>
                  </a:cubicBezTo>
                  <a:cubicBezTo>
                    <a:pt x="1566" y="7143"/>
                    <a:pt x="0" y="10923"/>
                    <a:pt x="0" y="14866"/>
                  </a:cubicBezTo>
                  <a:cubicBezTo>
                    <a:pt x="0" y="18808"/>
                    <a:pt x="1566" y="22589"/>
                    <a:pt x="4355" y="25378"/>
                  </a:cubicBezTo>
                  <a:cubicBezTo>
                    <a:pt x="7142" y="28165"/>
                    <a:pt x="10923" y="29731"/>
                    <a:pt x="14866" y="29731"/>
                  </a:cubicBezTo>
                  <a:cubicBezTo>
                    <a:pt x="18808" y="29731"/>
                    <a:pt x="22589" y="28165"/>
                    <a:pt x="25377" y="25378"/>
                  </a:cubicBezTo>
                  <a:cubicBezTo>
                    <a:pt x="28165" y="22589"/>
                    <a:pt x="29731" y="18808"/>
                    <a:pt x="29731" y="14866"/>
                  </a:cubicBezTo>
                  <a:cubicBezTo>
                    <a:pt x="29731" y="10923"/>
                    <a:pt x="28165" y="7143"/>
                    <a:pt x="25377" y="4355"/>
                  </a:cubicBezTo>
                  <a:cubicBezTo>
                    <a:pt x="22589" y="1568"/>
                    <a:pt x="18808" y="1"/>
                    <a:pt x="14866" y="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69"/>
            <p:cNvSpPr/>
            <p:nvPr/>
          </p:nvSpPr>
          <p:spPr>
            <a:xfrm>
              <a:off x="3912350" y="1382900"/>
              <a:ext cx="634875" cy="634850"/>
            </a:xfrm>
            <a:custGeom>
              <a:avLst/>
              <a:gdLst/>
              <a:ahLst/>
              <a:cxnLst/>
              <a:rect l="l" t="t" r="r" b="b"/>
              <a:pathLst>
                <a:path w="25395" h="25394" extrusionOk="0">
                  <a:moveTo>
                    <a:pt x="12698" y="0"/>
                  </a:moveTo>
                  <a:cubicBezTo>
                    <a:pt x="9330" y="0"/>
                    <a:pt x="6101" y="1338"/>
                    <a:pt x="3720" y="3719"/>
                  </a:cubicBezTo>
                  <a:cubicBezTo>
                    <a:pt x="1338" y="6100"/>
                    <a:pt x="1" y="9329"/>
                    <a:pt x="1" y="12697"/>
                  </a:cubicBezTo>
                  <a:cubicBezTo>
                    <a:pt x="1" y="16065"/>
                    <a:pt x="1338" y="19294"/>
                    <a:pt x="3720" y="21675"/>
                  </a:cubicBezTo>
                  <a:cubicBezTo>
                    <a:pt x="6101" y="24056"/>
                    <a:pt x="9330" y="25394"/>
                    <a:pt x="12698" y="25394"/>
                  </a:cubicBezTo>
                  <a:cubicBezTo>
                    <a:pt x="16065" y="25394"/>
                    <a:pt x="19295" y="24056"/>
                    <a:pt x="21675" y="21675"/>
                  </a:cubicBezTo>
                  <a:cubicBezTo>
                    <a:pt x="24057" y="19294"/>
                    <a:pt x="25394" y="16065"/>
                    <a:pt x="25394" y="12697"/>
                  </a:cubicBezTo>
                  <a:cubicBezTo>
                    <a:pt x="25394" y="9329"/>
                    <a:pt x="24057" y="6100"/>
                    <a:pt x="21675" y="3719"/>
                  </a:cubicBezTo>
                  <a:cubicBezTo>
                    <a:pt x="19295" y="1338"/>
                    <a:pt x="16065" y="0"/>
                    <a:pt x="12698" y="0"/>
                  </a:cubicBezTo>
                  <a:close/>
                </a:path>
              </a:pathLst>
            </a:custGeom>
            <a:solidFill>
              <a:schemeClr val="accent1">
                <a:alpha val="835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69"/>
            <p:cNvSpPr/>
            <p:nvPr/>
          </p:nvSpPr>
          <p:spPr>
            <a:xfrm>
              <a:off x="3992300" y="1442575"/>
              <a:ext cx="554925" cy="575150"/>
            </a:xfrm>
            <a:custGeom>
              <a:avLst/>
              <a:gdLst/>
              <a:ahLst/>
              <a:cxnLst/>
              <a:rect l="l" t="t" r="r" b="b"/>
              <a:pathLst>
                <a:path w="22197" h="23006" extrusionOk="0">
                  <a:moveTo>
                    <a:pt x="16908" y="1"/>
                  </a:moveTo>
                  <a:cubicBezTo>
                    <a:pt x="18896" y="2242"/>
                    <a:pt x="20106" y="5191"/>
                    <a:pt x="20106" y="8422"/>
                  </a:cubicBezTo>
                  <a:cubicBezTo>
                    <a:pt x="20106" y="15433"/>
                    <a:pt x="14421" y="21118"/>
                    <a:pt x="7409" y="21118"/>
                  </a:cubicBezTo>
                  <a:cubicBezTo>
                    <a:pt x="4643" y="21118"/>
                    <a:pt x="2086" y="20231"/>
                    <a:pt x="0" y="18730"/>
                  </a:cubicBezTo>
                  <a:lnTo>
                    <a:pt x="0" y="18730"/>
                  </a:lnTo>
                  <a:cubicBezTo>
                    <a:pt x="2327" y="21352"/>
                    <a:pt x="5719" y="23006"/>
                    <a:pt x="9499" y="23006"/>
                  </a:cubicBezTo>
                  <a:cubicBezTo>
                    <a:pt x="16511" y="23006"/>
                    <a:pt x="22195" y="17321"/>
                    <a:pt x="22195" y="10309"/>
                  </a:cubicBezTo>
                  <a:cubicBezTo>
                    <a:pt x="22196" y="6063"/>
                    <a:pt x="20110" y="2307"/>
                    <a:pt x="16908" y="1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69"/>
          <p:cNvGrpSpPr/>
          <p:nvPr/>
        </p:nvGrpSpPr>
        <p:grpSpPr>
          <a:xfrm>
            <a:off x="-1598818" y="2569483"/>
            <a:ext cx="10908265" cy="2742190"/>
            <a:chOff x="-1598818" y="2569483"/>
            <a:chExt cx="10908265" cy="2742190"/>
          </a:xfrm>
        </p:grpSpPr>
        <p:grpSp>
          <p:nvGrpSpPr>
            <p:cNvPr id="1208" name="Google Shape;1208;p69"/>
            <p:cNvGrpSpPr/>
            <p:nvPr/>
          </p:nvGrpSpPr>
          <p:grpSpPr>
            <a:xfrm>
              <a:off x="-1598818" y="2569483"/>
              <a:ext cx="10908265" cy="2742190"/>
              <a:chOff x="-1598818" y="2569483"/>
              <a:chExt cx="10908265" cy="2742190"/>
            </a:xfrm>
          </p:grpSpPr>
          <p:grpSp>
            <p:nvGrpSpPr>
              <p:cNvPr id="1209" name="Google Shape;1209;p69"/>
              <p:cNvGrpSpPr/>
              <p:nvPr/>
            </p:nvGrpSpPr>
            <p:grpSpPr>
              <a:xfrm>
                <a:off x="-1598818" y="2569483"/>
                <a:ext cx="3992467" cy="1708569"/>
                <a:chOff x="5508375" y="866500"/>
                <a:chExt cx="872575" cy="373425"/>
              </a:xfrm>
            </p:grpSpPr>
            <p:sp>
              <p:nvSpPr>
                <p:cNvPr id="1210" name="Google Shape;1210;p69"/>
                <p:cNvSpPr/>
                <p:nvPr/>
              </p:nvSpPr>
              <p:spPr>
                <a:xfrm>
                  <a:off x="5508375" y="866500"/>
                  <a:ext cx="872575" cy="37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03" h="14937" extrusionOk="0">
                      <a:moveTo>
                        <a:pt x="18325" y="0"/>
                      </a:moveTo>
                      <a:cubicBezTo>
                        <a:pt x="18325" y="0"/>
                        <a:pt x="15021" y="2746"/>
                        <a:pt x="12252" y="5382"/>
                      </a:cubicBezTo>
                      <a:cubicBezTo>
                        <a:pt x="11447" y="6148"/>
                        <a:pt x="9947" y="7370"/>
                        <a:pt x="8224" y="8720"/>
                      </a:cubicBezTo>
                      <a:lnTo>
                        <a:pt x="8222" y="8720"/>
                      </a:lnTo>
                      <a:cubicBezTo>
                        <a:pt x="5378" y="10944"/>
                        <a:pt x="1929" y="13511"/>
                        <a:pt x="0" y="14936"/>
                      </a:cubicBezTo>
                      <a:lnTo>
                        <a:pt x="34897" y="14936"/>
                      </a:lnTo>
                      <a:cubicBezTo>
                        <a:pt x="34902" y="14753"/>
                        <a:pt x="34903" y="14572"/>
                        <a:pt x="34903" y="14388"/>
                      </a:cubicBezTo>
                      <a:cubicBezTo>
                        <a:pt x="34903" y="13646"/>
                        <a:pt x="34877" y="12912"/>
                        <a:pt x="34825" y="12184"/>
                      </a:cubicBezTo>
                      <a:cubicBezTo>
                        <a:pt x="34799" y="11817"/>
                        <a:pt x="34768" y="11453"/>
                        <a:pt x="34729" y="11092"/>
                      </a:cubicBezTo>
                      <a:lnTo>
                        <a:pt x="22692" y="1429"/>
                      </a:lnTo>
                      <a:lnTo>
                        <a:pt x="20702" y="2212"/>
                      </a:lnTo>
                      <a:lnTo>
                        <a:pt x="20457" y="2309"/>
                      </a:lnTo>
                      <a:lnTo>
                        <a:pt x="19450" y="1218"/>
                      </a:lnTo>
                      <a:lnTo>
                        <a:pt x="183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69"/>
                <p:cNvSpPr/>
                <p:nvPr/>
              </p:nvSpPr>
              <p:spPr>
                <a:xfrm>
                  <a:off x="6075750" y="902200"/>
                  <a:ext cx="305200" cy="33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08" h="13509" extrusionOk="0">
                      <a:moveTo>
                        <a:pt x="1" y="1"/>
                      </a:moveTo>
                      <a:lnTo>
                        <a:pt x="3377" y="4919"/>
                      </a:lnTo>
                      <a:lnTo>
                        <a:pt x="605" y="4108"/>
                      </a:lnTo>
                      <a:lnTo>
                        <a:pt x="7397" y="13235"/>
                      </a:lnTo>
                      <a:lnTo>
                        <a:pt x="10235" y="13508"/>
                      </a:lnTo>
                      <a:lnTo>
                        <a:pt x="12202" y="13508"/>
                      </a:lnTo>
                      <a:cubicBezTo>
                        <a:pt x="12207" y="13325"/>
                        <a:pt x="12208" y="13144"/>
                        <a:pt x="12208" y="12960"/>
                      </a:cubicBezTo>
                      <a:cubicBezTo>
                        <a:pt x="12208" y="12218"/>
                        <a:pt x="12182" y="11484"/>
                        <a:pt x="12133" y="10756"/>
                      </a:cubicBezTo>
                      <a:cubicBezTo>
                        <a:pt x="12107" y="10389"/>
                        <a:pt x="12076" y="10025"/>
                        <a:pt x="12038" y="9664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2" name="Google Shape;1212;p69"/>
                <p:cNvSpPr/>
                <p:nvPr/>
              </p:nvSpPr>
              <p:spPr>
                <a:xfrm>
                  <a:off x="5713950" y="866500"/>
                  <a:ext cx="280725" cy="2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9" h="8720" extrusionOk="0">
                      <a:moveTo>
                        <a:pt x="10102" y="0"/>
                      </a:moveTo>
                      <a:cubicBezTo>
                        <a:pt x="10102" y="0"/>
                        <a:pt x="6798" y="2746"/>
                        <a:pt x="4029" y="5382"/>
                      </a:cubicBezTo>
                      <a:cubicBezTo>
                        <a:pt x="3224" y="6148"/>
                        <a:pt x="1724" y="7370"/>
                        <a:pt x="1" y="8720"/>
                      </a:cubicBezTo>
                      <a:lnTo>
                        <a:pt x="5207" y="5536"/>
                      </a:lnTo>
                      <a:lnTo>
                        <a:pt x="10142" y="865"/>
                      </a:lnTo>
                      <a:lnTo>
                        <a:pt x="11229" y="1218"/>
                      </a:lnTo>
                      <a:lnTo>
                        <a:pt x="1010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3" name="Google Shape;1213;p69"/>
                <p:cNvSpPr/>
                <p:nvPr/>
              </p:nvSpPr>
              <p:spPr>
                <a:xfrm>
                  <a:off x="5966500" y="866500"/>
                  <a:ext cx="105300" cy="2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" h="9273" extrusionOk="0">
                      <a:moveTo>
                        <a:pt x="1" y="0"/>
                      </a:moveTo>
                      <a:lnTo>
                        <a:pt x="2414" y="6623"/>
                      </a:lnTo>
                      <a:lnTo>
                        <a:pt x="4212" y="9272"/>
                      </a:lnTo>
                      <a:lnTo>
                        <a:pt x="2485" y="2831"/>
                      </a:lnTo>
                      <a:lnTo>
                        <a:pt x="2133" y="2309"/>
                      </a:lnTo>
                      <a:lnTo>
                        <a:pt x="1127" y="121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4" name="Google Shape;1214;p69"/>
                <p:cNvSpPr/>
                <p:nvPr/>
              </p:nvSpPr>
              <p:spPr>
                <a:xfrm>
                  <a:off x="6019825" y="902250"/>
                  <a:ext cx="55875" cy="3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1401" extrusionOk="0">
                      <a:moveTo>
                        <a:pt x="2235" y="0"/>
                      </a:moveTo>
                      <a:lnTo>
                        <a:pt x="0" y="879"/>
                      </a:lnTo>
                      <a:lnTo>
                        <a:pt x="352" y="1401"/>
                      </a:lnTo>
                      <a:lnTo>
                        <a:pt x="223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15" name="Google Shape;1215;p69"/>
              <p:cNvGrpSpPr/>
              <p:nvPr/>
            </p:nvGrpSpPr>
            <p:grpSpPr>
              <a:xfrm rot="485498">
                <a:off x="571727" y="3236871"/>
                <a:ext cx="2675218" cy="1204666"/>
                <a:chOff x="5182875" y="280000"/>
                <a:chExt cx="1198075" cy="539500"/>
              </a:xfrm>
            </p:grpSpPr>
            <p:sp>
              <p:nvSpPr>
                <p:cNvPr id="1216" name="Google Shape;1216;p69"/>
                <p:cNvSpPr/>
                <p:nvPr/>
              </p:nvSpPr>
              <p:spPr>
                <a:xfrm>
                  <a:off x="5182875" y="280000"/>
                  <a:ext cx="1198075" cy="5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23" h="20725" extrusionOk="0">
                      <a:moveTo>
                        <a:pt x="25062" y="1"/>
                      </a:moveTo>
                      <a:cubicBezTo>
                        <a:pt x="25062" y="1"/>
                        <a:pt x="20790" y="3099"/>
                        <a:pt x="17371" y="5554"/>
                      </a:cubicBezTo>
                      <a:cubicBezTo>
                        <a:pt x="15963" y="6566"/>
                        <a:pt x="12647" y="9321"/>
                        <a:pt x="9240" y="12208"/>
                      </a:cubicBezTo>
                      <a:cubicBezTo>
                        <a:pt x="7933" y="13317"/>
                        <a:pt x="1257" y="18833"/>
                        <a:pt x="24" y="19891"/>
                      </a:cubicBezTo>
                      <a:cubicBezTo>
                        <a:pt x="0" y="20026"/>
                        <a:pt x="338" y="20059"/>
                        <a:pt x="846" y="20059"/>
                      </a:cubicBezTo>
                      <a:cubicBezTo>
                        <a:pt x="1336" y="20059"/>
                        <a:pt x="1983" y="20028"/>
                        <a:pt x="2617" y="20028"/>
                      </a:cubicBezTo>
                      <a:cubicBezTo>
                        <a:pt x="3780" y="20028"/>
                        <a:pt x="4894" y="20133"/>
                        <a:pt x="4888" y="20724"/>
                      </a:cubicBezTo>
                      <a:lnTo>
                        <a:pt x="47923" y="20724"/>
                      </a:lnTo>
                      <a:cubicBezTo>
                        <a:pt x="47923" y="20724"/>
                        <a:pt x="47106" y="20138"/>
                        <a:pt x="45928" y="19273"/>
                      </a:cubicBezTo>
                      <a:cubicBezTo>
                        <a:pt x="43511" y="17506"/>
                        <a:pt x="39568" y="14573"/>
                        <a:pt x="37988" y="13137"/>
                      </a:cubicBezTo>
                      <a:cubicBezTo>
                        <a:pt x="35639" y="11002"/>
                        <a:pt x="29123" y="2989"/>
                        <a:pt x="29123" y="2989"/>
                      </a:cubicBezTo>
                      <a:lnTo>
                        <a:pt x="27092" y="2778"/>
                      </a:lnTo>
                      <a:lnTo>
                        <a:pt x="26737" y="2292"/>
                      </a:lnTo>
                      <a:lnTo>
                        <a:pt x="250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7" name="Google Shape;1217;p69"/>
                <p:cNvSpPr/>
                <p:nvPr/>
              </p:nvSpPr>
              <p:spPr>
                <a:xfrm>
                  <a:off x="5821725" y="447825"/>
                  <a:ext cx="191075" cy="36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3" h="14798" extrusionOk="0">
                      <a:moveTo>
                        <a:pt x="0" y="0"/>
                      </a:moveTo>
                      <a:lnTo>
                        <a:pt x="2480" y="6742"/>
                      </a:lnTo>
                      <a:lnTo>
                        <a:pt x="2821" y="9493"/>
                      </a:lnTo>
                      <a:lnTo>
                        <a:pt x="5141" y="14797"/>
                      </a:lnTo>
                      <a:lnTo>
                        <a:pt x="7643" y="12922"/>
                      </a:lnTo>
                      <a:lnTo>
                        <a:pt x="4618" y="8490"/>
                      </a:lnTo>
                      <a:lnTo>
                        <a:pt x="4138" y="6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8" name="Google Shape;1218;p69"/>
                <p:cNvSpPr/>
                <p:nvPr/>
              </p:nvSpPr>
              <p:spPr>
                <a:xfrm>
                  <a:off x="5860100" y="349450"/>
                  <a:ext cx="478950" cy="47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8" h="18802" extrusionOk="0">
                      <a:moveTo>
                        <a:pt x="1" y="1"/>
                      </a:moveTo>
                      <a:lnTo>
                        <a:pt x="4769" y="7585"/>
                      </a:lnTo>
                      <a:lnTo>
                        <a:pt x="4769" y="11335"/>
                      </a:lnTo>
                      <a:lnTo>
                        <a:pt x="8557" y="17946"/>
                      </a:lnTo>
                      <a:lnTo>
                        <a:pt x="9047" y="18802"/>
                      </a:lnTo>
                      <a:lnTo>
                        <a:pt x="17393" y="17946"/>
                      </a:lnTo>
                      <a:lnTo>
                        <a:pt x="19158" y="17766"/>
                      </a:lnTo>
                      <a:cubicBezTo>
                        <a:pt x="19158" y="17766"/>
                        <a:pt x="19038" y="17287"/>
                        <a:pt x="18837" y="16496"/>
                      </a:cubicBezTo>
                      <a:cubicBezTo>
                        <a:pt x="16421" y="14730"/>
                        <a:pt x="12477" y="11796"/>
                        <a:pt x="10898" y="10360"/>
                      </a:cubicBezTo>
                      <a:cubicBezTo>
                        <a:pt x="8549" y="8225"/>
                        <a:pt x="2033" y="213"/>
                        <a:pt x="2033" y="21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9" name="Google Shape;1219;p69"/>
                <p:cNvSpPr/>
                <p:nvPr/>
              </p:nvSpPr>
              <p:spPr>
                <a:xfrm>
                  <a:off x="5413850" y="280025"/>
                  <a:ext cx="437400" cy="30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96" h="12209" extrusionOk="0">
                      <a:moveTo>
                        <a:pt x="15823" y="1"/>
                      </a:moveTo>
                      <a:cubicBezTo>
                        <a:pt x="15823" y="1"/>
                        <a:pt x="11551" y="3099"/>
                        <a:pt x="8132" y="5554"/>
                      </a:cubicBezTo>
                      <a:cubicBezTo>
                        <a:pt x="6724" y="6567"/>
                        <a:pt x="3408" y="9321"/>
                        <a:pt x="1" y="12209"/>
                      </a:cubicBezTo>
                      <a:lnTo>
                        <a:pt x="15841" y="1203"/>
                      </a:lnTo>
                      <a:lnTo>
                        <a:pt x="17496" y="2291"/>
                      </a:lnTo>
                      <a:lnTo>
                        <a:pt x="1582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20" name="Google Shape;1220;p69"/>
              <p:cNvGrpSpPr/>
              <p:nvPr/>
            </p:nvGrpSpPr>
            <p:grpSpPr>
              <a:xfrm>
                <a:off x="-163738" y="2721618"/>
                <a:ext cx="1486810" cy="1577136"/>
                <a:chOff x="2055825" y="5018400"/>
                <a:chExt cx="202875" cy="215200"/>
              </a:xfrm>
            </p:grpSpPr>
            <p:sp>
              <p:nvSpPr>
                <p:cNvPr id="1221" name="Google Shape;1221;p69"/>
                <p:cNvSpPr/>
                <p:nvPr/>
              </p:nvSpPr>
              <p:spPr>
                <a:xfrm>
                  <a:off x="2055825" y="5051950"/>
                  <a:ext cx="115200" cy="10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8" extrusionOk="0">
                      <a:moveTo>
                        <a:pt x="2303" y="1"/>
                      </a:moveTo>
                      <a:cubicBezTo>
                        <a:pt x="1767" y="1"/>
                        <a:pt x="1230" y="206"/>
                        <a:pt x="820" y="616"/>
                      </a:cubicBezTo>
                      <a:cubicBezTo>
                        <a:pt x="1" y="1435"/>
                        <a:pt x="1" y="2764"/>
                        <a:pt x="820" y="3583"/>
                      </a:cubicBezTo>
                      <a:cubicBezTo>
                        <a:pt x="1230" y="3993"/>
                        <a:pt x="1767" y="4198"/>
                        <a:pt x="2303" y="4198"/>
                      </a:cubicBezTo>
                      <a:cubicBezTo>
                        <a:pt x="2840" y="4198"/>
                        <a:pt x="3377" y="3993"/>
                        <a:pt x="3787" y="3583"/>
                      </a:cubicBezTo>
                      <a:cubicBezTo>
                        <a:pt x="4607" y="2764"/>
                        <a:pt x="4607" y="1435"/>
                        <a:pt x="3787" y="616"/>
                      </a:cubicBezTo>
                      <a:cubicBezTo>
                        <a:pt x="3377" y="206"/>
                        <a:pt x="2840" y="1"/>
                        <a:pt x="230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2" name="Google Shape;1222;p69"/>
                <p:cNvSpPr/>
                <p:nvPr/>
              </p:nvSpPr>
              <p:spPr>
                <a:xfrm>
                  <a:off x="2128425" y="5070825"/>
                  <a:ext cx="115200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7" extrusionOk="0">
                      <a:moveTo>
                        <a:pt x="2304" y="0"/>
                      </a:moveTo>
                      <a:cubicBezTo>
                        <a:pt x="1767" y="0"/>
                        <a:pt x="1230" y="205"/>
                        <a:pt x="821" y="615"/>
                      </a:cubicBezTo>
                      <a:cubicBezTo>
                        <a:pt x="1" y="1434"/>
                        <a:pt x="1" y="2762"/>
                        <a:pt x="821" y="3582"/>
                      </a:cubicBezTo>
                      <a:cubicBezTo>
                        <a:pt x="1230" y="3992"/>
                        <a:pt x="1767" y="4197"/>
                        <a:pt x="2304" y="4197"/>
                      </a:cubicBezTo>
                      <a:cubicBezTo>
                        <a:pt x="2841" y="4197"/>
                        <a:pt x="3378" y="3992"/>
                        <a:pt x="3788" y="3582"/>
                      </a:cubicBezTo>
                      <a:cubicBezTo>
                        <a:pt x="4608" y="2762"/>
                        <a:pt x="4608" y="1434"/>
                        <a:pt x="3788" y="615"/>
                      </a:cubicBezTo>
                      <a:cubicBezTo>
                        <a:pt x="3378" y="205"/>
                        <a:pt x="2841" y="0"/>
                        <a:pt x="23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3" name="Google Shape;1223;p69"/>
                <p:cNvSpPr/>
                <p:nvPr/>
              </p:nvSpPr>
              <p:spPr>
                <a:xfrm>
                  <a:off x="2107875" y="5018400"/>
                  <a:ext cx="85350" cy="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" h="3176" extrusionOk="0">
                      <a:moveTo>
                        <a:pt x="1705" y="1"/>
                      </a:moveTo>
                      <a:cubicBezTo>
                        <a:pt x="939" y="1"/>
                        <a:pt x="265" y="556"/>
                        <a:pt x="140" y="1337"/>
                      </a:cubicBezTo>
                      <a:cubicBezTo>
                        <a:pt x="1" y="2202"/>
                        <a:pt x="590" y="3017"/>
                        <a:pt x="1456" y="3155"/>
                      </a:cubicBezTo>
                      <a:cubicBezTo>
                        <a:pt x="1542" y="3169"/>
                        <a:pt x="1626" y="3175"/>
                        <a:pt x="1710" y="3175"/>
                      </a:cubicBezTo>
                      <a:cubicBezTo>
                        <a:pt x="2475" y="3175"/>
                        <a:pt x="3150" y="2620"/>
                        <a:pt x="3274" y="1839"/>
                      </a:cubicBezTo>
                      <a:cubicBezTo>
                        <a:pt x="3414" y="974"/>
                        <a:pt x="2824" y="159"/>
                        <a:pt x="1958" y="21"/>
                      </a:cubicBezTo>
                      <a:cubicBezTo>
                        <a:pt x="1873" y="7"/>
                        <a:pt x="1788" y="1"/>
                        <a:pt x="170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4" name="Google Shape;1224;p69"/>
                <p:cNvSpPr/>
                <p:nvPr/>
              </p:nvSpPr>
              <p:spPr>
                <a:xfrm>
                  <a:off x="2079175" y="5084125"/>
                  <a:ext cx="128600" cy="14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5972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224" y="506"/>
                        <a:pt x="587" y="928"/>
                        <a:pt x="1055" y="1220"/>
                      </a:cubicBezTo>
                      <a:cubicBezTo>
                        <a:pt x="1444" y="1465"/>
                        <a:pt x="1956" y="1817"/>
                        <a:pt x="2172" y="2115"/>
                      </a:cubicBezTo>
                      <a:lnTo>
                        <a:pt x="2265" y="2245"/>
                      </a:lnTo>
                      <a:cubicBezTo>
                        <a:pt x="2383" y="2393"/>
                        <a:pt x="2437" y="2586"/>
                        <a:pt x="2414" y="2774"/>
                      </a:cubicBezTo>
                      <a:lnTo>
                        <a:pt x="2413" y="2786"/>
                      </a:lnTo>
                      <a:lnTo>
                        <a:pt x="2403" y="2777"/>
                      </a:lnTo>
                      <a:cubicBezTo>
                        <a:pt x="2259" y="2659"/>
                        <a:pt x="2166" y="2575"/>
                        <a:pt x="2065" y="2484"/>
                      </a:cubicBezTo>
                      <a:cubicBezTo>
                        <a:pt x="1890" y="2329"/>
                        <a:pt x="1693" y="2150"/>
                        <a:pt x="1163" y="1726"/>
                      </a:cubicBezTo>
                      <a:lnTo>
                        <a:pt x="1163" y="1726"/>
                      </a:lnTo>
                      <a:cubicBezTo>
                        <a:pt x="1316" y="1919"/>
                        <a:pt x="1924" y="2684"/>
                        <a:pt x="2233" y="3038"/>
                      </a:cubicBezTo>
                      <a:lnTo>
                        <a:pt x="2239" y="3046"/>
                      </a:lnTo>
                      <a:cubicBezTo>
                        <a:pt x="2318" y="3135"/>
                        <a:pt x="2355" y="3254"/>
                        <a:pt x="2341" y="3372"/>
                      </a:cubicBezTo>
                      <a:cubicBezTo>
                        <a:pt x="2267" y="3969"/>
                        <a:pt x="2038" y="5841"/>
                        <a:pt x="2021" y="5972"/>
                      </a:cubicBezTo>
                      <a:lnTo>
                        <a:pt x="3781" y="5972"/>
                      </a:lnTo>
                      <a:lnTo>
                        <a:pt x="3460" y="3329"/>
                      </a:lnTo>
                      <a:cubicBezTo>
                        <a:pt x="3394" y="2780"/>
                        <a:pt x="3657" y="2238"/>
                        <a:pt x="4130" y="1951"/>
                      </a:cubicBezTo>
                      <a:lnTo>
                        <a:pt x="4176" y="1924"/>
                      </a:lnTo>
                      <a:cubicBezTo>
                        <a:pt x="4315" y="1840"/>
                        <a:pt x="4439" y="1736"/>
                        <a:pt x="4545" y="1616"/>
                      </a:cubicBezTo>
                      <a:lnTo>
                        <a:pt x="5144" y="942"/>
                      </a:lnTo>
                      <a:lnTo>
                        <a:pt x="4513" y="1448"/>
                      </a:lnTo>
                      <a:cubicBezTo>
                        <a:pt x="4391" y="1546"/>
                        <a:pt x="4256" y="1624"/>
                        <a:pt x="4113" y="1683"/>
                      </a:cubicBezTo>
                      <a:lnTo>
                        <a:pt x="3847" y="1791"/>
                      </a:lnTo>
                      <a:lnTo>
                        <a:pt x="3867" y="1765"/>
                      </a:lnTo>
                      <a:cubicBezTo>
                        <a:pt x="4155" y="1392"/>
                        <a:pt x="4389" y="981"/>
                        <a:pt x="4563" y="542"/>
                      </a:cubicBezTo>
                      <a:lnTo>
                        <a:pt x="4738" y="100"/>
                      </a:lnTo>
                      <a:lnTo>
                        <a:pt x="3735" y="1396"/>
                      </a:lnTo>
                      <a:lnTo>
                        <a:pt x="3724" y="1389"/>
                      </a:lnTo>
                      <a:cubicBezTo>
                        <a:pt x="3728" y="1382"/>
                        <a:pt x="4078" y="676"/>
                        <a:pt x="3843" y="137"/>
                      </a:cubicBezTo>
                      <a:lnTo>
                        <a:pt x="3843" y="136"/>
                      </a:lnTo>
                      <a:lnTo>
                        <a:pt x="3843" y="133"/>
                      </a:lnTo>
                      <a:lnTo>
                        <a:pt x="3830" y="323"/>
                      </a:lnTo>
                      <a:cubicBezTo>
                        <a:pt x="3809" y="613"/>
                        <a:pt x="3739" y="894"/>
                        <a:pt x="3619" y="1157"/>
                      </a:cubicBezTo>
                      <a:lnTo>
                        <a:pt x="3381" y="1686"/>
                      </a:lnTo>
                      <a:lnTo>
                        <a:pt x="3376" y="1694"/>
                      </a:lnTo>
                      <a:cubicBezTo>
                        <a:pt x="3266" y="1864"/>
                        <a:pt x="3079" y="1967"/>
                        <a:pt x="2875" y="1967"/>
                      </a:cubicBezTo>
                      <a:cubicBezTo>
                        <a:pt x="2669" y="1967"/>
                        <a:pt x="2479" y="1863"/>
                        <a:pt x="2370" y="1686"/>
                      </a:cubicBezTo>
                      <a:lnTo>
                        <a:pt x="1952" y="761"/>
                      </a:lnTo>
                      <a:lnTo>
                        <a:pt x="1908" y="135"/>
                      </a:lnTo>
                      <a:lnTo>
                        <a:pt x="1804" y="758"/>
                      </a:lnTo>
                      <a:lnTo>
                        <a:pt x="2034" y="1411"/>
                      </a:lnTo>
                      <a:lnTo>
                        <a:pt x="2017" y="1397"/>
                      </a:lnTo>
                      <a:cubicBezTo>
                        <a:pt x="1940" y="1332"/>
                        <a:pt x="1869" y="1260"/>
                        <a:pt x="1811" y="1179"/>
                      </a:cubicBezTo>
                      <a:lnTo>
                        <a:pt x="1044" y="142"/>
                      </a:lnTo>
                      <a:lnTo>
                        <a:pt x="1044" y="142"/>
                      </a:lnTo>
                      <a:lnTo>
                        <a:pt x="1617" y="1173"/>
                      </a:lnTo>
                      <a:lnTo>
                        <a:pt x="1617" y="1173"/>
                      </a:lnTo>
                      <a:lnTo>
                        <a:pt x="1602" y="1167"/>
                      </a:lnTo>
                      <a:cubicBezTo>
                        <a:pt x="1115" y="996"/>
                        <a:pt x="671" y="707"/>
                        <a:pt x="317" y="333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5" name="Google Shape;1225;p69"/>
                <p:cNvSpPr/>
                <p:nvPr/>
              </p:nvSpPr>
              <p:spPr>
                <a:xfrm>
                  <a:off x="2078700" y="5083400"/>
                  <a:ext cx="130500" cy="15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0" h="6008" extrusionOk="0">
                      <a:moveTo>
                        <a:pt x="42" y="63"/>
                      </a:moveTo>
                      <a:lnTo>
                        <a:pt x="331" y="369"/>
                      </a:lnTo>
                      <a:cubicBezTo>
                        <a:pt x="685" y="743"/>
                        <a:pt x="1131" y="1032"/>
                        <a:pt x="1618" y="1205"/>
                      </a:cubicBezTo>
                      <a:lnTo>
                        <a:pt x="1651" y="1216"/>
                      </a:lnTo>
                      <a:lnTo>
                        <a:pt x="1633" y="1186"/>
                      </a:lnTo>
                      <a:lnTo>
                        <a:pt x="1117" y="257"/>
                      </a:lnTo>
                      <a:lnTo>
                        <a:pt x="1117" y="257"/>
                      </a:lnTo>
                      <a:lnTo>
                        <a:pt x="1826" y="1215"/>
                      </a:lnTo>
                      <a:cubicBezTo>
                        <a:pt x="1885" y="1295"/>
                        <a:pt x="1955" y="1370"/>
                        <a:pt x="2033" y="1433"/>
                      </a:cubicBezTo>
                      <a:lnTo>
                        <a:pt x="2069" y="1463"/>
                      </a:lnTo>
                      <a:lnTo>
                        <a:pt x="2053" y="1420"/>
                      </a:lnTo>
                      <a:lnTo>
                        <a:pt x="1831" y="789"/>
                      </a:lnTo>
                      <a:lnTo>
                        <a:pt x="1925" y="221"/>
                      </a:lnTo>
                      <a:lnTo>
                        <a:pt x="1966" y="791"/>
                      </a:lnTo>
                      <a:lnTo>
                        <a:pt x="1966" y="793"/>
                      </a:lnTo>
                      <a:lnTo>
                        <a:pt x="1967" y="796"/>
                      </a:lnTo>
                      <a:lnTo>
                        <a:pt x="2384" y="1720"/>
                      </a:lnTo>
                      <a:lnTo>
                        <a:pt x="2384" y="1722"/>
                      </a:lnTo>
                      <a:lnTo>
                        <a:pt x="2384" y="1723"/>
                      </a:lnTo>
                      <a:cubicBezTo>
                        <a:pt x="2495" y="1900"/>
                        <a:pt x="2687" y="2006"/>
                        <a:pt x="2895" y="2006"/>
                      </a:cubicBezTo>
                      <a:cubicBezTo>
                        <a:pt x="3100" y="2006"/>
                        <a:pt x="3290" y="1904"/>
                        <a:pt x="3402" y="1730"/>
                      </a:cubicBezTo>
                      <a:lnTo>
                        <a:pt x="3407" y="1723"/>
                      </a:lnTo>
                      <a:lnTo>
                        <a:pt x="3407" y="1722"/>
                      </a:lnTo>
                      <a:lnTo>
                        <a:pt x="3407" y="1720"/>
                      </a:lnTo>
                      <a:lnTo>
                        <a:pt x="3645" y="1192"/>
                      </a:lnTo>
                      <a:cubicBezTo>
                        <a:pt x="3764" y="928"/>
                        <a:pt x="3835" y="647"/>
                        <a:pt x="3856" y="357"/>
                      </a:cubicBezTo>
                      <a:lnTo>
                        <a:pt x="3867" y="196"/>
                      </a:lnTo>
                      <a:cubicBezTo>
                        <a:pt x="3978" y="469"/>
                        <a:pt x="3939" y="781"/>
                        <a:pt x="3887" y="998"/>
                      </a:cubicBezTo>
                      <a:cubicBezTo>
                        <a:pt x="3828" y="1241"/>
                        <a:pt x="3739" y="1417"/>
                        <a:pt x="3738" y="1420"/>
                      </a:cubicBezTo>
                      <a:lnTo>
                        <a:pt x="3760" y="1433"/>
                      </a:lnTo>
                      <a:lnTo>
                        <a:pt x="4734" y="173"/>
                      </a:lnTo>
                      <a:lnTo>
                        <a:pt x="4576" y="574"/>
                      </a:lnTo>
                      <a:cubicBezTo>
                        <a:pt x="4403" y="1011"/>
                        <a:pt x="4169" y="1422"/>
                        <a:pt x="3882" y="1795"/>
                      </a:cubicBezTo>
                      <a:lnTo>
                        <a:pt x="3877" y="1801"/>
                      </a:lnTo>
                      <a:lnTo>
                        <a:pt x="3847" y="1838"/>
                      </a:lnTo>
                      <a:lnTo>
                        <a:pt x="3891" y="1821"/>
                      </a:lnTo>
                      <a:lnTo>
                        <a:pt x="4134" y="1721"/>
                      </a:lnTo>
                      <a:cubicBezTo>
                        <a:pt x="4278" y="1663"/>
                        <a:pt x="4414" y="1583"/>
                        <a:pt x="4535" y="1485"/>
                      </a:cubicBezTo>
                      <a:lnTo>
                        <a:pt x="5107" y="1027"/>
                      </a:lnTo>
                      <a:lnTo>
                        <a:pt x="5107" y="1027"/>
                      </a:lnTo>
                      <a:lnTo>
                        <a:pt x="4559" y="1646"/>
                      </a:lnTo>
                      <a:cubicBezTo>
                        <a:pt x="4453" y="1766"/>
                        <a:pt x="4330" y="1869"/>
                        <a:pt x="4191" y="1952"/>
                      </a:cubicBezTo>
                      <a:lnTo>
                        <a:pt x="4145" y="1980"/>
                      </a:lnTo>
                      <a:cubicBezTo>
                        <a:pt x="3670" y="2268"/>
                        <a:pt x="3405" y="2812"/>
                        <a:pt x="3472" y="3364"/>
                      </a:cubicBezTo>
                      <a:lnTo>
                        <a:pt x="3791" y="5999"/>
                      </a:lnTo>
                      <a:lnTo>
                        <a:pt x="2044" y="5999"/>
                      </a:lnTo>
                      <a:cubicBezTo>
                        <a:pt x="2067" y="5817"/>
                        <a:pt x="2292" y="3991"/>
                        <a:pt x="2364" y="3406"/>
                      </a:cubicBezTo>
                      <a:cubicBezTo>
                        <a:pt x="2379" y="3287"/>
                        <a:pt x="2340" y="3165"/>
                        <a:pt x="2262" y="3075"/>
                      </a:cubicBezTo>
                      <a:lnTo>
                        <a:pt x="2254" y="3067"/>
                      </a:lnTo>
                      <a:cubicBezTo>
                        <a:pt x="1965" y="2737"/>
                        <a:pt x="1416" y="2045"/>
                        <a:pt x="1221" y="1800"/>
                      </a:cubicBezTo>
                      <a:lnTo>
                        <a:pt x="1221" y="1800"/>
                      </a:lnTo>
                      <a:cubicBezTo>
                        <a:pt x="1716" y="2199"/>
                        <a:pt x="1908" y="2370"/>
                        <a:pt x="2078" y="2524"/>
                      </a:cubicBezTo>
                      <a:cubicBezTo>
                        <a:pt x="2178" y="2614"/>
                        <a:pt x="2272" y="2698"/>
                        <a:pt x="2416" y="2819"/>
                      </a:cubicBezTo>
                      <a:lnTo>
                        <a:pt x="2435" y="2834"/>
                      </a:lnTo>
                      <a:lnTo>
                        <a:pt x="2437" y="2811"/>
                      </a:lnTo>
                      <a:cubicBezTo>
                        <a:pt x="2460" y="2621"/>
                        <a:pt x="2406" y="2426"/>
                        <a:pt x="2288" y="2278"/>
                      </a:cubicBezTo>
                      <a:lnTo>
                        <a:pt x="2194" y="2149"/>
                      </a:lnTo>
                      <a:cubicBezTo>
                        <a:pt x="1976" y="1848"/>
                        <a:pt x="1464" y="1495"/>
                        <a:pt x="1075" y="1252"/>
                      </a:cubicBezTo>
                      <a:cubicBezTo>
                        <a:pt x="839" y="1104"/>
                        <a:pt x="627" y="921"/>
                        <a:pt x="447" y="709"/>
                      </a:cubicBezTo>
                      <a:cubicBezTo>
                        <a:pt x="285" y="509"/>
                        <a:pt x="147" y="295"/>
                        <a:pt x="42" y="63"/>
                      </a:cubicBezTo>
                      <a:close/>
                      <a:moveTo>
                        <a:pt x="1" y="0"/>
                      </a:moveTo>
                      <a:cubicBezTo>
                        <a:pt x="221" y="519"/>
                        <a:pt x="593" y="957"/>
                        <a:pt x="1072" y="1256"/>
                      </a:cubicBezTo>
                      <a:cubicBezTo>
                        <a:pt x="1489" y="1517"/>
                        <a:pt x="1975" y="1859"/>
                        <a:pt x="2186" y="2149"/>
                      </a:cubicBezTo>
                      <a:lnTo>
                        <a:pt x="2281" y="2278"/>
                      </a:lnTo>
                      <a:cubicBezTo>
                        <a:pt x="2397" y="2426"/>
                        <a:pt x="2451" y="2615"/>
                        <a:pt x="2428" y="2801"/>
                      </a:cubicBezTo>
                      <a:cubicBezTo>
                        <a:pt x="2023" y="2465"/>
                        <a:pt x="2017" y="2411"/>
                        <a:pt x="1144" y="1714"/>
                      </a:cubicBezTo>
                      <a:lnTo>
                        <a:pt x="1144" y="1714"/>
                      </a:lnTo>
                      <a:cubicBezTo>
                        <a:pt x="1145" y="1714"/>
                        <a:pt x="1892" y="2661"/>
                        <a:pt x="2248" y="3071"/>
                      </a:cubicBezTo>
                      <a:lnTo>
                        <a:pt x="2255" y="3078"/>
                      </a:lnTo>
                      <a:cubicBezTo>
                        <a:pt x="2333" y="3168"/>
                        <a:pt x="2369" y="3285"/>
                        <a:pt x="2355" y="3400"/>
                      </a:cubicBezTo>
                      <a:cubicBezTo>
                        <a:pt x="2278" y="4019"/>
                        <a:pt x="2033" y="6007"/>
                        <a:pt x="2033" y="6007"/>
                      </a:cubicBezTo>
                      <a:lnTo>
                        <a:pt x="3809" y="6007"/>
                      </a:lnTo>
                      <a:lnTo>
                        <a:pt x="3487" y="3358"/>
                      </a:lnTo>
                      <a:cubicBezTo>
                        <a:pt x="3421" y="2810"/>
                        <a:pt x="3682" y="2273"/>
                        <a:pt x="4154" y="1987"/>
                      </a:cubicBezTo>
                      <a:lnTo>
                        <a:pt x="4201" y="1959"/>
                      </a:lnTo>
                      <a:cubicBezTo>
                        <a:pt x="4339" y="1876"/>
                        <a:pt x="4464" y="1771"/>
                        <a:pt x="4572" y="1650"/>
                      </a:cubicBezTo>
                      <a:lnTo>
                        <a:pt x="5219" y="920"/>
                      </a:lnTo>
                      <a:lnTo>
                        <a:pt x="4528" y="1472"/>
                      </a:lnTo>
                      <a:cubicBezTo>
                        <a:pt x="4409" y="1568"/>
                        <a:pt x="4274" y="1647"/>
                        <a:pt x="4131" y="1705"/>
                      </a:cubicBezTo>
                      <a:lnTo>
                        <a:pt x="3887" y="1804"/>
                      </a:lnTo>
                      <a:lnTo>
                        <a:pt x="3892" y="1797"/>
                      </a:lnTo>
                      <a:cubicBezTo>
                        <a:pt x="4180" y="1423"/>
                        <a:pt x="4415" y="1012"/>
                        <a:pt x="4588" y="574"/>
                      </a:cubicBezTo>
                      <a:lnTo>
                        <a:pt x="4780" y="89"/>
                      </a:lnTo>
                      <a:lnTo>
                        <a:pt x="3750" y="1421"/>
                      </a:lnTo>
                      <a:cubicBezTo>
                        <a:pt x="3750" y="1421"/>
                        <a:pt x="4107" y="711"/>
                        <a:pt x="3869" y="164"/>
                      </a:cubicBezTo>
                      <a:lnTo>
                        <a:pt x="3866" y="147"/>
                      </a:lnTo>
                      <a:cubicBezTo>
                        <a:pt x="3866" y="144"/>
                        <a:pt x="3865" y="140"/>
                        <a:pt x="3865" y="136"/>
                      </a:cubicBezTo>
                      <a:lnTo>
                        <a:pt x="3865" y="33"/>
                      </a:lnTo>
                      <a:lnTo>
                        <a:pt x="3842" y="352"/>
                      </a:lnTo>
                      <a:cubicBezTo>
                        <a:pt x="3821" y="639"/>
                        <a:pt x="3752" y="921"/>
                        <a:pt x="3632" y="1184"/>
                      </a:cubicBezTo>
                      <a:lnTo>
                        <a:pt x="3395" y="1712"/>
                      </a:lnTo>
                      <a:lnTo>
                        <a:pt x="3390" y="1719"/>
                      </a:lnTo>
                      <a:cubicBezTo>
                        <a:pt x="3273" y="1900"/>
                        <a:pt x="3083" y="1990"/>
                        <a:pt x="2894" y="1990"/>
                      </a:cubicBezTo>
                      <a:cubicBezTo>
                        <a:pt x="2702" y="1990"/>
                        <a:pt x="2508" y="1897"/>
                        <a:pt x="2394" y="1713"/>
                      </a:cubicBezTo>
                      <a:lnTo>
                        <a:pt x="1977" y="788"/>
                      </a:lnTo>
                      <a:lnTo>
                        <a:pt x="1923" y="34"/>
                      </a:lnTo>
                      <a:lnTo>
                        <a:pt x="1923" y="142"/>
                      </a:lnTo>
                      <a:lnTo>
                        <a:pt x="1816" y="788"/>
                      </a:lnTo>
                      <a:lnTo>
                        <a:pt x="2040" y="1421"/>
                      </a:lnTo>
                      <a:cubicBezTo>
                        <a:pt x="1963" y="1358"/>
                        <a:pt x="1894" y="1285"/>
                        <a:pt x="1835" y="1205"/>
                      </a:cubicBezTo>
                      <a:lnTo>
                        <a:pt x="1010" y="88"/>
                      </a:lnTo>
                      <a:lnTo>
                        <a:pt x="1622" y="1190"/>
                      </a:lnTo>
                      <a:cubicBezTo>
                        <a:pt x="1135" y="1018"/>
                        <a:pt x="696" y="733"/>
                        <a:pt x="340" y="35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6" name="Google Shape;1226;p69"/>
                <p:cNvSpPr/>
                <p:nvPr/>
              </p:nvSpPr>
              <p:spPr>
                <a:xfrm>
                  <a:off x="2168550" y="5043950"/>
                  <a:ext cx="55200" cy="5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8" h="2206" extrusionOk="0">
                      <a:moveTo>
                        <a:pt x="1104" y="0"/>
                      </a:moveTo>
                      <a:cubicBezTo>
                        <a:pt x="495" y="0"/>
                        <a:pt x="1" y="493"/>
                        <a:pt x="1" y="1103"/>
                      </a:cubicBezTo>
                      <a:cubicBezTo>
                        <a:pt x="1" y="1712"/>
                        <a:pt x="495" y="2206"/>
                        <a:pt x="1104" y="2206"/>
                      </a:cubicBezTo>
                      <a:cubicBezTo>
                        <a:pt x="1713" y="2206"/>
                        <a:pt x="2207" y="1712"/>
                        <a:pt x="2207" y="1103"/>
                      </a:cubicBezTo>
                      <a:cubicBezTo>
                        <a:pt x="2207" y="493"/>
                        <a:pt x="1713" y="0"/>
                        <a:pt x="1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7" name="Google Shape;1227;p69"/>
                <p:cNvSpPr/>
                <p:nvPr/>
              </p:nvSpPr>
              <p:spPr>
                <a:xfrm>
                  <a:off x="2188725" y="5068125"/>
                  <a:ext cx="69975" cy="6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2799" extrusionOk="0">
                      <a:moveTo>
                        <a:pt x="1399" y="1"/>
                      </a:moveTo>
                      <a:cubicBezTo>
                        <a:pt x="628" y="1"/>
                        <a:pt x="0" y="628"/>
                        <a:pt x="0" y="1400"/>
                      </a:cubicBezTo>
                      <a:cubicBezTo>
                        <a:pt x="0" y="2172"/>
                        <a:pt x="628" y="2798"/>
                        <a:pt x="1399" y="2798"/>
                      </a:cubicBezTo>
                      <a:cubicBezTo>
                        <a:pt x="2172" y="2798"/>
                        <a:pt x="2798" y="2172"/>
                        <a:pt x="2798" y="1400"/>
                      </a:cubicBezTo>
                      <a:cubicBezTo>
                        <a:pt x="2798" y="628"/>
                        <a:pt x="2172" y="1"/>
                        <a:pt x="139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8" name="Google Shape;1228;p69"/>
                <p:cNvSpPr/>
                <p:nvPr/>
              </p:nvSpPr>
              <p:spPr>
                <a:xfrm>
                  <a:off x="2073100" y="5029125"/>
                  <a:ext cx="75350" cy="7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4" h="3014" extrusionOk="0">
                      <a:moveTo>
                        <a:pt x="1507" y="1"/>
                      </a:moveTo>
                      <a:cubicBezTo>
                        <a:pt x="675" y="1"/>
                        <a:pt x="0" y="675"/>
                        <a:pt x="0" y="1507"/>
                      </a:cubicBezTo>
                      <a:cubicBezTo>
                        <a:pt x="0" y="2340"/>
                        <a:pt x="675" y="3014"/>
                        <a:pt x="1507" y="3014"/>
                      </a:cubicBezTo>
                      <a:cubicBezTo>
                        <a:pt x="2339" y="3014"/>
                        <a:pt x="3013" y="2340"/>
                        <a:pt x="3013" y="1507"/>
                      </a:cubicBezTo>
                      <a:cubicBezTo>
                        <a:pt x="3013" y="675"/>
                        <a:pt x="2339" y="1"/>
                        <a:pt x="15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9" name="Google Shape;1229;p69"/>
                <p:cNvSpPr/>
                <p:nvPr/>
              </p:nvSpPr>
              <p:spPr>
                <a:xfrm>
                  <a:off x="2097450" y="5123000"/>
                  <a:ext cx="24000" cy="2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960" extrusionOk="0">
                      <a:moveTo>
                        <a:pt x="479" y="1"/>
                      </a:moveTo>
                      <a:cubicBezTo>
                        <a:pt x="215" y="1"/>
                        <a:pt x="1" y="215"/>
                        <a:pt x="1" y="479"/>
                      </a:cubicBezTo>
                      <a:cubicBezTo>
                        <a:pt x="1" y="744"/>
                        <a:pt x="215" y="959"/>
                        <a:pt x="479" y="959"/>
                      </a:cubicBezTo>
                      <a:cubicBezTo>
                        <a:pt x="745" y="959"/>
                        <a:pt x="959" y="744"/>
                        <a:pt x="959" y="479"/>
                      </a:cubicBezTo>
                      <a:cubicBezTo>
                        <a:pt x="959" y="215"/>
                        <a:pt x="745" y="1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30" name="Google Shape;1230;p69"/>
              <p:cNvSpPr/>
              <p:nvPr/>
            </p:nvSpPr>
            <p:spPr>
              <a:xfrm>
                <a:off x="2285072" y="4508623"/>
                <a:ext cx="7024375" cy="803050"/>
              </a:xfrm>
              <a:custGeom>
                <a:avLst/>
                <a:gdLst/>
                <a:ahLst/>
                <a:cxnLst/>
                <a:rect l="l" t="t" r="r" b="b"/>
                <a:pathLst>
                  <a:path w="280975" h="32122" extrusionOk="0">
                    <a:moveTo>
                      <a:pt x="18154" y="3047"/>
                    </a:moveTo>
                    <a:cubicBezTo>
                      <a:pt x="24135" y="-427"/>
                      <a:pt x="28443" y="8801"/>
                      <a:pt x="41308" y="8584"/>
                    </a:cubicBezTo>
                    <a:cubicBezTo>
                      <a:pt x="54173" y="8367"/>
                      <a:pt x="72714" y="2504"/>
                      <a:pt x="95345" y="1744"/>
                    </a:cubicBezTo>
                    <a:cubicBezTo>
                      <a:pt x="117976" y="984"/>
                      <a:pt x="155110" y="4187"/>
                      <a:pt x="177095" y="4024"/>
                    </a:cubicBezTo>
                    <a:cubicBezTo>
                      <a:pt x="199080" y="3861"/>
                      <a:pt x="213465" y="1147"/>
                      <a:pt x="227253" y="767"/>
                    </a:cubicBezTo>
                    <a:cubicBezTo>
                      <a:pt x="241041" y="387"/>
                      <a:pt x="251626" y="1636"/>
                      <a:pt x="259823" y="1744"/>
                    </a:cubicBezTo>
                    <a:cubicBezTo>
                      <a:pt x="268020" y="1853"/>
                      <a:pt x="273561" y="-2002"/>
                      <a:pt x="276433" y="1418"/>
                    </a:cubicBezTo>
                    <a:cubicBezTo>
                      <a:pt x="279305" y="4838"/>
                      <a:pt x="276897" y="17920"/>
                      <a:pt x="277055" y="22263"/>
                    </a:cubicBezTo>
                    <a:cubicBezTo>
                      <a:pt x="277213" y="26606"/>
                      <a:pt x="285578" y="25846"/>
                      <a:pt x="277381" y="27474"/>
                    </a:cubicBezTo>
                    <a:cubicBezTo>
                      <a:pt x="269184" y="29103"/>
                      <a:pt x="255505" y="31546"/>
                      <a:pt x="227875" y="32034"/>
                    </a:cubicBezTo>
                    <a:cubicBezTo>
                      <a:pt x="200245" y="32523"/>
                      <a:pt x="148676" y="30839"/>
                      <a:pt x="111600" y="30405"/>
                    </a:cubicBezTo>
                    <a:cubicBezTo>
                      <a:pt x="74525" y="29971"/>
                      <a:pt x="20996" y="33988"/>
                      <a:pt x="5422" y="29428"/>
                    </a:cubicBezTo>
                    <a:cubicBezTo>
                      <a:pt x="-10152" y="24868"/>
                      <a:pt x="12173" y="6521"/>
                      <a:pt x="18154" y="3047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31" name="Google Shape;1231;p69"/>
              <p:cNvGrpSpPr/>
              <p:nvPr/>
            </p:nvGrpSpPr>
            <p:grpSpPr>
              <a:xfrm flipH="1">
                <a:off x="-24432" y="4077578"/>
                <a:ext cx="4522685" cy="1094561"/>
                <a:chOff x="4679925" y="1420525"/>
                <a:chExt cx="1701025" cy="411675"/>
              </a:xfrm>
            </p:grpSpPr>
            <p:sp>
              <p:nvSpPr>
                <p:cNvPr id="1232" name="Google Shape;1232;p69"/>
                <p:cNvSpPr/>
                <p:nvPr/>
              </p:nvSpPr>
              <p:spPr>
                <a:xfrm>
                  <a:off x="5747450" y="1433950"/>
                  <a:ext cx="144025" cy="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761" extrusionOk="0">
                      <a:moveTo>
                        <a:pt x="1034" y="0"/>
                      </a:moveTo>
                      <a:cubicBezTo>
                        <a:pt x="909" y="0"/>
                        <a:pt x="781" y="15"/>
                        <a:pt x="673" y="74"/>
                      </a:cubicBezTo>
                      <a:cubicBezTo>
                        <a:pt x="565" y="135"/>
                        <a:pt x="486" y="232"/>
                        <a:pt x="409" y="327"/>
                      </a:cubicBezTo>
                      <a:cubicBezTo>
                        <a:pt x="342" y="412"/>
                        <a:pt x="272" y="497"/>
                        <a:pt x="204" y="581"/>
                      </a:cubicBezTo>
                      <a:lnTo>
                        <a:pt x="0" y="1760"/>
                      </a:lnTo>
                      <a:lnTo>
                        <a:pt x="0" y="1760"/>
                      </a:lnTo>
                      <a:lnTo>
                        <a:pt x="5761" y="1647"/>
                      </a:lnTo>
                      <a:cubicBezTo>
                        <a:pt x="5643" y="1379"/>
                        <a:pt x="5431" y="1076"/>
                        <a:pt x="5279" y="826"/>
                      </a:cubicBezTo>
                      <a:cubicBezTo>
                        <a:pt x="5112" y="548"/>
                        <a:pt x="4902" y="264"/>
                        <a:pt x="4592" y="166"/>
                      </a:cubicBezTo>
                      <a:cubicBezTo>
                        <a:pt x="4498" y="136"/>
                        <a:pt x="4399" y="124"/>
                        <a:pt x="4300" y="124"/>
                      </a:cubicBezTo>
                      <a:cubicBezTo>
                        <a:pt x="4280" y="124"/>
                        <a:pt x="4261" y="125"/>
                        <a:pt x="4241" y="126"/>
                      </a:cubicBezTo>
                      <a:cubicBezTo>
                        <a:pt x="3740" y="148"/>
                        <a:pt x="3320" y="420"/>
                        <a:pt x="3068" y="852"/>
                      </a:cubicBezTo>
                      <a:cubicBezTo>
                        <a:pt x="2935" y="704"/>
                        <a:pt x="2765" y="585"/>
                        <a:pt x="2571" y="543"/>
                      </a:cubicBezTo>
                      <a:cubicBezTo>
                        <a:pt x="2513" y="530"/>
                        <a:pt x="2454" y="523"/>
                        <a:pt x="2394" y="523"/>
                      </a:cubicBezTo>
                      <a:cubicBezTo>
                        <a:pt x="2254" y="523"/>
                        <a:pt x="2115" y="563"/>
                        <a:pt x="2013" y="659"/>
                      </a:cubicBezTo>
                      <a:cubicBezTo>
                        <a:pt x="1859" y="412"/>
                        <a:pt x="1686" y="149"/>
                        <a:pt x="1414" y="52"/>
                      </a:cubicBezTo>
                      <a:cubicBezTo>
                        <a:pt x="1313" y="16"/>
                        <a:pt x="1208" y="6"/>
                        <a:pt x="1101" y="2"/>
                      </a:cubicBezTo>
                      <a:cubicBezTo>
                        <a:pt x="1079" y="1"/>
                        <a:pt x="1057" y="0"/>
                        <a:pt x="1034" y="0"/>
                      </a:cubicBezTo>
                      <a:close/>
                    </a:path>
                  </a:pathLst>
                </a:custGeom>
                <a:solidFill>
                  <a:srgbClr val="5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3" name="Google Shape;1233;p69"/>
                <p:cNvSpPr/>
                <p:nvPr/>
              </p:nvSpPr>
              <p:spPr>
                <a:xfrm>
                  <a:off x="5578975" y="1438975"/>
                  <a:ext cx="206950" cy="7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8" h="2953" extrusionOk="0">
                      <a:moveTo>
                        <a:pt x="5813" y="1"/>
                      </a:moveTo>
                      <a:cubicBezTo>
                        <a:pt x="5499" y="1"/>
                        <a:pt x="5180" y="161"/>
                        <a:pt x="4977" y="408"/>
                      </a:cubicBezTo>
                      <a:cubicBezTo>
                        <a:pt x="4831" y="585"/>
                        <a:pt x="4750" y="819"/>
                        <a:pt x="4595" y="988"/>
                      </a:cubicBezTo>
                      <a:cubicBezTo>
                        <a:pt x="4516" y="916"/>
                        <a:pt x="4413" y="861"/>
                        <a:pt x="4308" y="861"/>
                      </a:cubicBezTo>
                      <a:cubicBezTo>
                        <a:pt x="4289" y="861"/>
                        <a:pt x="4269" y="862"/>
                        <a:pt x="4250" y="866"/>
                      </a:cubicBezTo>
                      <a:cubicBezTo>
                        <a:pt x="4126" y="892"/>
                        <a:pt x="4026" y="1026"/>
                        <a:pt x="4078" y="1142"/>
                      </a:cubicBezTo>
                      <a:cubicBezTo>
                        <a:pt x="4026" y="1130"/>
                        <a:pt x="3972" y="1124"/>
                        <a:pt x="3918" y="1124"/>
                      </a:cubicBezTo>
                      <a:cubicBezTo>
                        <a:pt x="3788" y="1124"/>
                        <a:pt x="3657" y="1160"/>
                        <a:pt x="3552" y="1236"/>
                      </a:cubicBezTo>
                      <a:cubicBezTo>
                        <a:pt x="3403" y="1344"/>
                        <a:pt x="3322" y="1533"/>
                        <a:pt x="3357" y="1713"/>
                      </a:cubicBezTo>
                      <a:cubicBezTo>
                        <a:pt x="3117" y="1421"/>
                        <a:pt x="2836" y="1164"/>
                        <a:pt x="2523" y="952"/>
                      </a:cubicBezTo>
                      <a:cubicBezTo>
                        <a:pt x="2376" y="851"/>
                        <a:pt x="2206" y="757"/>
                        <a:pt x="2031" y="757"/>
                      </a:cubicBezTo>
                      <a:cubicBezTo>
                        <a:pt x="2004" y="757"/>
                        <a:pt x="1976" y="759"/>
                        <a:pt x="1948" y="764"/>
                      </a:cubicBezTo>
                      <a:cubicBezTo>
                        <a:pt x="1766" y="798"/>
                        <a:pt x="1624" y="938"/>
                        <a:pt x="1519" y="1091"/>
                      </a:cubicBezTo>
                      <a:cubicBezTo>
                        <a:pt x="1349" y="1337"/>
                        <a:pt x="1255" y="1614"/>
                        <a:pt x="1234" y="1912"/>
                      </a:cubicBezTo>
                      <a:cubicBezTo>
                        <a:pt x="1151" y="1826"/>
                        <a:pt x="1070" y="1742"/>
                        <a:pt x="988" y="1657"/>
                      </a:cubicBezTo>
                      <a:cubicBezTo>
                        <a:pt x="884" y="1550"/>
                        <a:pt x="760" y="1435"/>
                        <a:pt x="614" y="1435"/>
                      </a:cubicBezTo>
                      <a:cubicBezTo>
                        <a:pt x="604" y="1435"/>
                        <a:pt x="594" y="1435"/>
                        <a:pt x="584" y="1436"/>
                      </a:cubicBezTo>
                      <a:cubicBezTo>
                        <a:pt x="437" y="1454"/>
                        <a:pt x="334" y="1587"/>
                        <a:pt x="263" y="1715"/>
                      </a:cubicBezTo>
                      <a:cubicBezTo>
                        <a:pt x="62" y="2079"/>
                        <a:pt x="1" y="2540"/>
                        <a:pt x="51" y="2952"/>
                      </a:cubicBezTo>
                      <a:lnTo>
                        <a:pt x="8278" y="1590"/>
                      </a:lnTo>
                      <a:cubicBezTo>
                        <a:pt x="8246" y="1433"/>
                        <a:pt x="8138" y="1235"/>
                        <a:pt x="8047" y="1102"/>
                      </a:cubicBezTo>
                      <a:cubicBezTo>
                        <a:pt x="7923" y="919"/>
                        <a:pt x="7706" y="803"/>
                        <a:pt x="7485" y="803"/>
                      </a:cubicBezTo>
                      <a:cubicBezTo>
                        <a:pt x="7483" y="803"/>
                        <a:pt x="7481" y="803"/>
                        <a:pt x="7479" y="803"/>
                      </a:cubicBezTo>
                      <a:cubicBezTo>
                        <a:pt x="7257" y="804"/>
                        <a:pt x="7022" y="922"/>
                        <a:pt x="6909" y="1113"/>
                      </a:cubicBezTo>
                      <a:cubicBezTo>
                        <a:pt x="6750" y="698"/>
                        <a:pt x="6553" y="242"/>
                        <a:pt x="6144" y="67"/>
                      </a:cubicBezTo>
                      <a:cubicBezTo>
                        <a:pt x="6038" y="22"/>
                        <a:pt x="5926" y="1"/>
                        <a:pt x="5813" y="1"/>
                      </a:cubicBezTo>
                      <a:close/>
                    </a:path>
                  </a:pathLst>
                </a:custGeom>
                <a:solidFill>
                  <a:srgbClr val="74A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4" name="Google Shape;1234;p69"/>
                <p:cNvSpPr/>
                <p:nvPr/>
              </p:nvSpPr>
              <p:spPr>
                <a:xfrm>
                  <a:off x="5911325" y="1420525"/>
                  <a:ext cx="258075" cy="3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23" h="1478" extrusionOk="0">
                      <a:moveTo>
                        <a:pt x="3837" y="0"/>
                      </a:moveTo>
                      <a:cubicBezTo>
                        <a:pt x="3623" y="0"/>
                        <a:pt x="3408" y="30"/>
                        <a:pt x="3211" y="109"/>
                      </a:cubicBezTo>
                      <a:cubicBezTo>
                        <a:pt x="2988" y="199"/>
                        <a:pt x="2754" y="380"/>
                        <a:pt x="2637" y="590"/>
                      </a:cubicBezTo>
                      <a:cubicBezTo>
                        <a:pt x="2471" y="484"/>
                        <a:pt x="2283" y="406"/>
                        <a:pt x="2088" y="406"/>
                      </a:cubicBezTo>
                      <a:cubicBezTo>
                        <a:pt x="2086" y="406"/>
                        <a:pt x="2085" y="406"/>
                        <a:pt x="2084" y="406"/>
                      </a:cubicBezTo>
                      <a:cubicBezTo>
                        <a:pt x="1888" y="406"/>
                        <a:pt x="1685" y="503"/>
                        <a:pt x="1582" y="671"/>
                      </a:cubicBezTo>
                      <a:cubicBezTo>
                        <a:pt x="1461" y="576"/>
                        <a:pt x="1338" y="479"/>
                        <a:pt x="1192" y="434"/>
                      </a:cubicBezTo>
                      <a:cubicBezTo>
                        <a:pt x="1127" y="413"/>
                        <a:pt x="1060" y="404"/>
                        <a:pt x="993" y="404"/>
                      </a:cubicBezTo>
                      <a:cubicBezTo>
                        <a:pt x="770" y="404"/>
                        <a:pt x="545" y="511"/>
                        <a:pt x="389" y="675"/>
                      </a:cubicBezTo>
                      <a:cubicBezTo>
                        <a:pt x="184" y="887"/>
                        <a:pt x="49" y="1187"/>
                        <a:pt x="0" y="1477"/>
                      </a:cubicBezTo>
                      <a:lnTo>
                        <a:pt x="10322" y="1477"/>
                      </a:lnTo>
                      <a:cubicBezTo>
                        <a:pt x="10164" y="1219"/>
                        <a:pt x="10054" y="913"/>
                        <a:pt x="9822" y="716"/>
                      </a:cubicBezTo>
                      <a:cubicBezTo>
                        <a:pt x="9631" y="552"/>
                        <a:pt x="9384" y="438"/>
                        <a:pt x="9135" y="438"/>
                      </a:cubicBezTo>
                      <a:cubicBezTo>
                        <a:pt x="9084" y="438"/>
                        <a:pt x="9033" y="442"/>
                        <a:pt x="8982" y="453"/>
                      </a:cubicBezTo>
                      <a:cubicBezTo>
                        <a:pt x="8887" y="472"/>
                        <a:pt x="8796" y="509"/>
                        <a:pt x="8700" y="509"/>
                      </a:cubicBezTo>
                      <a:cubicBezTo>
                        <a:pt x="8698" y="509"/>
                        <a:pt x="8695" y="509"/>
                        <a:pt x="8693" y="509"/>
                      </a:cubicBezTo>
                      <a:cubicBezTo>
                        <a:pt x="8593" y="507"/>
                        <a:pt x="8501" y="466"/>
                        <a:pt x="8408" y="434"/>
                      </a:cubicBezTo>
                      <a:cubicBezTo>
                        <a:pt x="8237" y="375"/>
                        <a:pt x="8057" y="346"/>
                        <a:pt x="7877" y="346"/>
                      </a:cubicBezTo>
                      <a:cubicBezTo>
                        <a:pt x="7399" y="346"/>
                        <a:pt x="6919" y="547"/>
                        <a:pt x="6602" y="907"/>
                      </a:cubicBezTo>
                      <a:lnTo>
                        <a:pt x="6544" y="907"/>
                      </a:lnTo>
                      <a:cubicBezTo>
                        <a:pt x="6445" y="834"/>
                        <a:pt x="6321" y="815"/>
                        <a:pt x="6198" y="815"/>
                      </a:cubicBezTo>
                      <a:cubicBezTo>
                        <a:pt x="6167" y="815"/>
                        <a:pt x="6136" y="817"/>
                        <a:pt x="6106" y="818"/>
                      </a:cubicBezTo>
                      <a:cubicBezTo>
                        <a:pt x="6011" y="824"/>
                        <a:pt x="5916" y="834"/>
                        <a:pt x="5828" y="872"/>
                      </a:cubicBezTo>
                      <a:cubicBezTo>
                        <a:pt x="5741" y="911"/>
                        <a:pt x="5655" y="970"/>
                        <a:pt x="5623" y="1060"/>
                      </a:cubicBezTo>
                      <a:cubicBezTo>
                        <a:pt x="5481" y="736"/>
                        <a:pt x="5229" y="467"/>
                        <a:pt x="4925" y="288"/>
                      </a:cubicBezTo>
                      <a:cubicBezTo>
                        <a:pt x="4621" y="108"/>
                        <a:pt x="4271" y="16"/>
                        <a:pt x="3918" y="2"/>
                      </a:cubicBezTo>
                      <a:cubicBezTo>
                        <a:pt x="3891" y="1"/>
                        <a:pt x="3864" y="0"/>
                        <a:pt x="38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5" name="Google Shape;1235;p69"/>
                <p:cNvSpPr/>
                <p:nvPr/>
              </p:nvSpPr>
              <p:spPr>
                <a:xfrm>
                  <a:off x="4679925" y="1447975"/>
                  <a:ext cx="1701025" cy="38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41" h="15369" extrusionOk="0">
                      <a:moveTo>
                        <a:pt x="52653" y="0"/>
                      </a:moveTo>
                      <a:cubicBezTo>
                        <a:pt x="37410" y="0"/>
                        <a:pt x="21711" y="5560"/>
                        <a:pt x="5330" y="12488"/>
                      </a:cubicBezTo>
                      <a:cubicBezTo>
                        <a:pt x="4166" y="12982"/>
                        <a:pt x="99" y="15312"/>
                        <a:pt x="2" y="15368"/>
                      </a:cubicBezTo>
                      <a:lnTo>
                        <a:pt x="68041" y="15368"/>
                      </a:lnTo>
                      <a:lnTo>
                        <a:pt x="68041" y="2090"/>
                      </a:lnTo>
                      <a:cubicBezTo>
                        <a:pt x="62958" y="642"/>
                        <a:pt x="57832" y="0"/>
                        <a:pt x="52653" y="0"/>
                      </a:cubicBezTo>
                      <a:close/>
                      <a:moveTo>
                        <a:pt x="0" y="15368"/>
                      </a:moveTo>
                      <a:lnTo>
                        <a:pt x="0" y="15369"/>
                      </a:lnTo>
                      <a:cubicBezTo>
                        <a:pt x="0" y="15369"/>
                        <a:pt x="1" y="15368"/>
                        <a:pt x="2" y="153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6" name="Google Shape;1236;p69"/>
                <p:cNvSpPr/>
                <p:nvPr/>
              </p:nvSpPr>
              <p:spPr>
                <a:xfrm>
                  <a:off x="5125825" y="1728225"/>
                  <a:ext cx="1255125" cy="10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05" h="4159" extrusionOk="0">
                      <a:moveTo>
                        <a:pt x="50205" y="1"/>
                      </a:moveTo>
                      <a:cubicBezTo>
                        <a:pt x="26450" y="292"/>
                        <a:pt x="0" y="4159"/>
                        <a:pt x="0" y="4159"/>
                      </a:cubicBezTo>
                      <a:lnTo>
                        <a:pt x="50205" y="4159"/>
                      </a:lnTo>
                      <a:lnTo>
                        <a:pt x="5020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7" name="Google Shape;1237;p69"/>
                <p:cNvSpPr/>
                <p:nvPr/>
              </p:nvSpPr>
              <p:spPr>
                <a:xfrm>
                  <a:off x="5150669" y="1514371"/>
                  <a:ext cx="279350" cy="1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4" h="4847" extrusionOk="0">
                      <a:moveTo>
                        <a:pt x="7663" y="0"/>
                      </a:moveTo>
                      <a:cubicBezTo>
                        <a:pt x="7605" y="0"/>
                        <a:pt x="7546" y="8"/>
                        <a:pt x="7489" y="23"/>
                      </a:cubicBezTo>
                      <a:cubicBezTo>
                        <a:pt x="7211" y="99"/>
                        <a:pt x="7024" y="353"/>
                        <a:pt x="6880" y="602"/>
                      </a:cubicBezTo>
                      <a:cubicBezTo>
                        <a:pt x="6617" y="1055"/>
                        <a:pt x="6418" y="1547"/>
                        <a:pt x="6291" y="2057"/>
                      </a:cubicBezTo>
                      <a:cubicBezTo>
                        <a:pt x="6227" y="1809"/>
                        <a:pt x="6013" y="1622"/>
                        <a:pt x="5762" y="1576"/>
                      </a:cubicBezTo>
                      <a:cubicBezTo>
                        <a:pt x="5716" y="1567"/>
                        <a:pt x="5669" y="1563"/>
                        <a:pt x="5622" y="1563"/>
                      </a:cubicBezTo>
                      <a:cubicBezTo>
                        <a:pt x="5416" y="1563"/>
                        <a:pt x="5211" y="1643"/>
                        <a:pt x="5048" y="1772"/>
                      </a:cubicBezTo>
                      <a:cubicBezTo>
                        <a:pt x="5043" y="1622"/>
                        <a:pt x="4892" y="1521"/>
                        <a:pt x="4741" y="1521"/>
                      </a:cubicBezTo>
                      <a:cubicBezTo>
                        <a:pt x="4716" y="1521"/>
                        <a:pt x="4690" y="1524"/>
                        <a:pt x="4665" y="1530"/>
                      </a:cubicBezTo>
                      <a:cubicBezTo>
                        <a:pt x="4495" y="1571"/>
                        <a:pt x="4372" y="1725"/>
                        <a:pt x="4307" y="1887"/>
                      </a:cubicBezTo>
                      <a:cubicBezTo>
                        <a:pt x="4013" y="1768"/>
                        <a:pt x="3770" y="1524"/>
                        <a:pt x="3482" y="1388"/>
                      </a:cubicBezTo>
                      <a:cubicBezTo>
                        <a:pt x="3276" y="1293"/>
                        <a:pt x="3045" y="1243"/>
                        <a:pt x="2816" y="1243"/>
                      </a:cubicBezTo>
                      <a:cubicBezTo>
                        <a:pt x="2438" y="1243"/>
                        <a:pt x="2064" y="1378"/>
                        <a:pt x="1816" y="1662"/>
                      </a:cubicBezTo>
                      <a:cubicBezTo>
                        <a:pt x="1411" y="2126"/>
                        <a:pt x="1435" y="2815"/>
                        <a:pt x="1483" y="3431"/>
                      </a:cubicBezTo>
                      <a:cubicBezTo>
                        <a:pt x="1343" y="3336"/>
                        <a:pt x="1171" y="3291"/>
                        <a:pt x="998" y="3291"/>
                      </a:cubicBezTo>
                      <a:cubicBezTo>
                        <a:pt x="854" y="3291"/>
                        <a:pt x="709" y="3322"/>
                        <a:pt x="582" y="3382"/>
                      </a:cubicBezTo>
                      <a:cubicBezTo>
                        <a:pt x="304" y="3513"/>
                        <a:pt x="99" y="3792"/>
                        <a:pt x="53" y="4097"/>
                      </a:cubicBezTo>
                      <a:cubicBezTo>
                        <a:pt x="17" y="4317"/>
                        <a:pt x="0" y="4630"/>
                        <a:pt x="54" y="4846"/>
                      </a:cubicBezTo>
                      <a:lnTo>
                        <a:pt x="11173" y="1629"/>
                      </a:lnTo>
                      <a:cubicBezTo>
                        <a:pt x="10989" y="1084"/>
                        <a:pt x="10636" y="543"/>
                        <a:pt x="10168" y="208"/>
                      </a:cubicBezTo>
                      <a:cubicBezTo>
                        <a:pt x="10038" y="115"/>
                        <a:pt x="9882" y="30"/>
                        <a:pt x="9727" y="30"/>
                      </a:cubicBezTo>
                      <a:cubicBezTo>
                        <a:pt x="9684" y="30"/>
                        <a:pt x="9642" y="37"/>
                        <a:pt x="9600" y="51"/>
                      </a:cubicBezTo>
                      <a:cubicBezTo>
                        <a:pt x="9391" y="123"/>
                        <a:pt x="9297" y="360"/>
                        <a:pt x="9226" y="569"/>
                      </a:cubicBezTo>
                      <a:cubicBezTo>
                        <a:pt x="9175" y="724"/>
                        <a:pt x="9123" y="879"/>
                        <a:pt x="9071" y="1034"/>
                      </a:cubicBezTo>
                      <a:cubicBezTo>
                        <a:pt x="8865" y="673"/>
                        <a:pt x="8583" y="383"/>
                        <a:pt x="8222" y="176"/>
                      </a:cubicBezTo>
                      <a:cubicBezTo>
                        <a:pt x="8052" y="78"/>
                        <a:pt x="7857" y="0"/>
                        <a:pt x="76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8" name="Google Shape;1238;p69"/>
                <p:cNvSpPr/>
                <p:nvPr/>
              </p:nvSpPr>
              <p:spPr>
                <a:xfrm>
                  <a:off x="5075300" y="1687400"/>
                  <a:ext cx="3350" cy="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" h="768" extrusionOk="0">
                      <a:moveTo>
                        <a:pt x="114" y="0"/>
                      </a:moveTo>
                      <a:cubicBezTo>
                        <a:pt x="109" y="0"/>
                        <a:pt x="105" y="2"/>
                        <a:pt x="101" y="5"/>
                      </a:cubicBezTo>
                      <a:cubicBezTo>
                        <a:pt x="65" y="40"/>
                        <a:pt x="46" y="100"/>
                        <a:pt x="31" y="146"/>
                      </a:cubicBezTo>
                      <a:cubicBezTo>
                        <a:pt x="14" y="204"/>
                        <a:pt x="10" y="270"/>
                        <a:pt x="8" y="331"/>
                      </a:cubicBezTo>
                      <a:cubicBezTo>
                        <a:pt x="0" y="461"/>
                        <a:pt x="11" y="590"/>
                        <a:pt x="13" y="720"/>
                      </a:cubicBezTo>
                      <a:cubicBezTo>
                        <a:pt x="14" y="751"/>
                        <a:pt x="39" y="767"/>
                        <a:pt x="65" y="767"/>
                      </a:cubicBezTo>
                      <a:cubicBezTo>
                        <a:pt x="91" y="767"/>
                        <a:pt x="116" y="751"/>
                        <a:pt x="116" y="718"/>
                      </a:cubicBezTo>
                      <a:cubicBezTo>
                        <a:pt x="117" y="595"/>
                        <a:pt x="113" y="471"/>
                        <a:pt x="115" y="348"/>
                      </a:cubicBezTo>
                      <a:cubicBezTo>
                        <a:pt x="115" y="289"/>
                        <a:pt x="118" y="231"/>
                        <a:pt x="121" y="173"/>
                      </a:cubicBezTo>
                      <a:cubicBezTo>
                        <a:pt x="123" y="122"/>
                        <a:pt x="134" y="69"/>
                        <a:pt x="133" y="19"/>
                      </a:cubicBezTo>
                      <a:cubicBezTo>
                        <a:pt x="133" y="8"/>
                        <a:pt x="123" y="0"/>
                        <a:pt x="1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9" name="Google Shape;1239;p69"/>
                <p:cNvSpPr/>
                <p:nvPr/>
              </p:nvSpPr>
              <p:spPr>
                <a:xfrm>
                  <a:off x="5084350" y="1683400"/>
                  <a:ext cx="1097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775" extrusionOk="0">
                      <a:moveTo>
                        <a:pt x="402" y="0"/>
                      </a:moveTo>
                      <a:cubicBezTo>
                        <a:pt x="395" y="0"/>
                        <a:pt x="388" y="3"/>
                        <a:pt x="382" y="9"/>
                      </a:cubicBezTo>
                      <a:cubicBezTo>
                        <a:pt x="278" y="92"/>
                        <a:pt x="209" y="217"/>
                        <a:pt x="149" y="335"/>
                      </a:cubicBezTo>
                      <a:cubicBezTo>
                        <a:pt x="87" y="457"/>
                        <a:pt x="37" y="585"/>
                        <a:pt x="7" y="717"/>
                      </a:cubicBezTo>
                      <a:cubicBezTo>
                        <a:pt x="0" y="752"/>
                        <a:pt x="30" y="775"/>
                        <a:pt x="57" y="775"/>
                      </a:cubicBezTo>
                      <a:cubicBezTo>
                        <a:pt x="76" y="775"/>
                        <a:pt x="93" y="765"/>
                        <a:pt x="99" y="741"/>
                      </a:cubicBezTo>
                      <a:cubicBezTo>
                        <a:pt x="128" y="614"/>
                        <a:pt x="174" y="492"/>
                        <a:pt x="235" y="378"/>
                      </a:cubicBezTo>
                      <a:cubicBezTo>
                        <a:pt x="293" y="263"/>
                        <a:pt x="374" y="160"/>
                        <a:pt x="428" y="45"/>
                      </a:cubicBezTo>
                      <a:cubicBezTo>
                        <a:pt x="438" y="22"/>
                        <a:pt x="422" y="0"/>
                        <a:pt x="4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0" name="Google Shape;1240;p69"/>
                <p:cNvSpPr/>
                <p:nvPr/>
              </p:nvSpPr>
              <p:spPr>
                <a:xfrm>
                  <a:off x="5598225" y="1559200"/>
                  <a:ext cx="7675" cy="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1261" extrusionOk="0">
                      <a:moveTo>
                        <a:pt x="62" y="1"/>
                      </a:moveTo>
                      <a:cubicBezTo>
                        <a:pt x="37" y="1"/>
                        <a:pt x="14" y="14"/>
                        <a:pt x="5" y="49"/>
                      </a:cubicBezTo>
                      <a:cubicBezTo>
                        <a:pt x="0" y="67"/>
                        <a:pt x="14" y="80"/>
                        <a:pt x="29" y="80"/>
                      </a:cubicBezTo>
                      <a:cubicBezTo>
                        <a:pt x="30" y="80"/>
                        <a:pt x="32" y="80"/>
                        <a:pt x="33" y="80"/>
                      </a:cubicBezTo>
                      <a:lnTo>
                        <a:pt x="33" y="80"/>
                      </a:lnTo>
                      <a:cubicBezTo>
                        <a:pt x="41" y="128"/>
                        <a:pt x="71" y="184"/>
                        <a:pt x="83" y="223"/>
                      </a:cubicBezTo>
                      <a:cubicBezTo>
                        <a:pt x="105" y="301"/>
                        <a:pt x="124" y="380"/>
                        <a:pt x="139" y="459"/>
                      </a:cubicBezTo>
                      <a:cubicBezTo>
                        <a:pt x="189" y="701"/>
                        <a:pt x="181" y="950"/>
                        <a:pt x="125" y="1191"/>
                      </a:cubicBezTo>
                      <a:cubicBezTo>
                        <a:pt x="114" y="1232"/>
                        <a:pt x="149" y="1260"/>
                        <a:pt x="183" y="1260"/>
                      </a:cubicBezTo>
                      <a:cubicBezTo>
                        <a:pt x="205" y="1260"/>
                        <a:pt x="226" y="1248"/>
                        <a:pt x="233" y="1221"/>
                      </a:cubicBezTo>
                      <a:cubicBezTo>
                        <a:pt x="307" y="921"/>
                        <a:pt x="303" y="623"/>
                        <a:pt x="236" y="325"/>
                      </a:cubicBezTo>
                      <a:cubicBezTo>
                        <a:pt x="216" y="234"/>
                        <a:pt x="197" y="122"/>
                        <a:pt x="142" y="44"/>
                      </a:cubicBezTo>
                      <a:cubicBezTo>
                        <a:pt x="125" y="19"/>
                        <a:pt x="92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1" name="Google Shape;1241;p69"/>
                <p:cNvSpPr/>
                <p:nvPr/>
              </p:nvSpPr>
              <p:spPr>
                <a:xfrm>
                  <a:off x="5621125" y="1569850"/>
                  <a:ext cx="3100" cy="1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" h="737" extrusionOk="0">
                      <a:moveTo>
                        <a:pt x="62" y="1"/>
                      </a:moveTo>
                      <a:cubicBezTo>
                        <a:pt x="53" y="1"/>
                        <a:pt x="44" y="5"/>
                        <a:pt x="37" y="14"/>
                      </a:cubicBezTo>
                      <a:cubicBezTo>
                        <a:pt x="3" y="59"/>
                        <a:pt x="7" y="115"/>
                        <a:pt x="5" y="169"/>
                      </a:cubicBezTo>
                      <a:cubicBezTo>
                        <a:pt x="1" y="227"/>
                        <a:pt x="1" y="283"/>
                        <a:pt x="1" y="341"/>
                      </a:cubicBezTo>
                      <a:cubicBezTo>
                        <a:pt x="1" y="453"/>
                        <a:pt x="2" y="566"/>
                        <a:pt x="2" y="679"/>
                      </a:cubicBezTo>
                      <a:cubicBezTo>
                        <a:pt x="2" y="717"/>
                        <a:pt x="32" y="736"/>
                        <a:pt x="62" y="736"/>
                      </a:cubicBezTo>
                      <a:cubicBezTo>
                        <a:pt x="92" y="736"/>
                        <a:pt x="122" y="717"/>
                        <a:pt x="122" y="679"/>
                      </a:cubicBezTo>
                      <a:cubicBezTo>
                        <a:pt x="122" y="566"/>
                        <a:pt x="123" y="453"/>
                        <a:pt x="123" y="341"/>
                      </a:cubicBezTo>
                      <a:cubicBezTo>
                        <a:pt x="123" y="285"/>
                        <a:pt x="124" y="231"/>
                        <a:pt x="120" y="176"/>
                      </a:cubicBezTo>
                      <a:cubicBezTo>
                        <a:pt x="117" y="120"/>
                        <a:pt x="122" y="62"/>
                        <a:pt x="87" y="14"/>
                      </a:cubicBezTo>
                      <a:cubicBezTo>
                        <a:pt x="80" y="5"/>
                        <a:pt x="71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2" name="Google Shape;1242;p69"/>
                <p:cNvSpPr/>
                <p:nvPr/>
              </p:nvSpPr>
              <p:spPr>
                <a:xfrm>
                  <a:off x="5626950" y="1568525"/>
                  <a:ext cx="9175" cy="2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" h="800" extrusionOk="0">
                      <a:moveTo>
                        <a:pt x="329" y="1"/>
                      </a:moveTo>
                      <a:cubicBezTo>
                        <a:pt x="322" y="1"/>
                        <a:pt x="314" y="3"/>
                        <a:pt x="307" y="8"/>
                      </a:cubicBezTo>
                      <a:cubicBezTo>
                        <a:pt x="204" y="90"/>
                        <a:pt x="150" y="210"/>
                        <a:pt x="109" y="333"/>
                      </a:cubicBezTo>
                      <a:cubicBezTo>
                        <a:pt x="68" y="456"/>
                        <a:pt x="43" y="586"/>
                        <a:pt x="13" y="711"/>
                      </a:cubicBezTo>
                      <a:cubicBezTo>
                        <a:pt x="0" y="765"/>
                        <a:pt x="44" y="799"/>
                        <a:pt x="85" y="799"/>
                      </a:cubicBezTo>
                      <a:cubicBezTo>
                        <a:pt x="112" y="799"/>
                        <a:pt x="138" y="784"/>
                        <a:pt x="146" y="750"/>
                      </a:cubicBezTo>
                      <a:cubicBezTo>
                        <a:pt x="174" y="628"/>
                        <a:pt x="198" y="506"/>
                        <a:pt x="232" y="386"/>
                      </a:cubicBezTo>
                      <a:cubicBezTo>
                        <a:pt x="265" y="270"/>
                        <a:pt x="309" y="158"/>
                        <a:pt x="356" y="46"/>
                      </a:cubicBezTo>
                      <a:cubicBezTo>
                        <a:pt x="367" y="22"/>
                        <a:pt x="350" y="1"/>
                        <a:pt x="32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3" name="Google Shape;1243;p69"/>
                <p:cNvSpPr/>
                <p:nvPr/>
              </p:nvSpPr>
              <p:spPr>
                <a:xfrm>
                  <a:off x="5983125" y="1512600"/>
                  <a:ext cx="9975" cy="2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1030" extrusionOk="0">
                      <a:moveTo>
                        <a:pt x="27" y="0"/>
                      </a:moveTo>
                      <a:cubicBezTo>
                        <a:pt x="14" y="0"/>
                        <a:pt x="0" y="13"/>
                        <a:pt x="11" y="28"/>
                      </a:cubicBezTo>
                      <a:cubicBezTo>
                        <a:pt x="105" y="169"/>
                        <a:pt x="146" y="320"/>
                        <a:pt x="180" y="485"/>
                      </a:cubicBezTo>
                      <a:cubicBezTo>
                        <a:pt x="215" y="651"/>
                        <a:pt x="237" y="818"/>
                        <a:pt x="267" y="985"/>
                      </a:cubicBezTo>
                      <a:cubicBezTo>
                        <a:pt x="273" y="1016"/>
                        <a:pt x="296" y="1030"/>
                        <a:pt x="321" y="1030"/>
                      </a:cubicBezTo>
                      <a:cubicBezTo>
                        <a:pt x="358" y="1030"/>
                        <a:pt x="398" y="999"/>
                        <a:pt x="389" y="951"/>
                      </a:cubicBezTo>
                      <a:cubicBezTo>
                        <a:pt x="358" y="779"/>
                        <a:pt x="341" y="600"/>
                        <a:pt x="289" y="432"/>
                      </a:cubicBezTo>
                      <a:cubicBezTo>
                        <a:pt x="242" y="280"/>
                        <a:pt x="171" y="107"/>
                        <a:pt x="41" y="5"/>
                      </a:cubicBezTo>
                      <a:cubicBezTo>
                        <a:pt x="37" y="2"/>
                        <a:pt x="32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4" name="Google Shape;1244;p69"/>
                <p:cNvSpPr/>
                <p:nvPr/>
              </p:nvSpPr>
              <p:spPr>
                <a:xfrm>
                  <a:off x="6002525" y="1521350"/>
                  <a:ext cx="4300" cy="2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864" extrusionOk="0">
                      <a:moveTo>
                        <a:pt x="152" y="1"/>
                      </a:moveTo>
                      <a:cubicBezTo>
                        <a:pt x="148" y="1"/>
                        <a:pt x="144" y="2"/>
                        <a:pt x="141" y="5"/>
                      </a:cubicBezTo>
                      <a:cubicBezTo>
                        <a:pt x="36" y="106"/>
                        <a:pt x="9" y="255"/>
                        <a:pt x="5" y="394"/>
                      </a:cubicBezTo>
                      <a:cubicBezTo>
                        <a:pt x="1" y="541"/>
                        <a:pt x="26" y="687"/>
                        <a:pt x="59" y="830"/>
                      </a:cubicBezTo>
                      <a:cubicBezTo>
                        <a:pt x="64" y="853"/>
                        <a:pt x="80" y="863"/>
                        <a:pt x="98" y="863"/>
                      </a:cubicBezTo>
                      <a:cubicBezTo>
                        <a:pt x="125" y="863"/>
                        <a:pt x="155" y="841"/>
                        <a:pt x="147" y="805"/>
                      </a:cubicBezTo>
                      <a:cubicBezTo>
                        <a:pt x="117" y="675"/>
                        <a:pt x="95" y="541"/>
                        <a:pt x="97" y="406"/>
                      </a:cubicBezTo>
                      <a:cubicBezTo>
                        <a:pt x="100" y="273"/>
                        <a:pt x="138" y="149"/>
                        <a:pt x="169" y="22"/>
                      </a:cubicBezTo>
                      <a:cubicBezTo>
                        <a:pt x="172" y="10"/>
                        <a:pt x="162" y="1"/>
                        <a:pt x="15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5" name="Google Shape;1245;p69"/>
                <p:cNvSpPr/>
                <p:nvPr/>
              </p:nvSpPr>
              <p:spPr>
                <a:xfrm>
                  <a:off x="6016075" y="1517600"/>
                  <a:ext cx="10825" cy="1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770" extrusionOk="0">
                      <a:moveTo>
                        <a:pt x="411" y="1"/>
                      </a:moveTo>
                      <a:cubicBezTo>
                        <a:pt x="407" y="1"/>
                        <a:pt x="403" y="2"/>
                        <a:pt x="399" y="6"/>
                      </a:cubicBezTo>
                      <a:cubicBezTo>
                        <a:pt x="349" y="45"/>
                        <a:pt x="303" y="95"/>
                        <a:pt x="262" y="145"/>
                      </a:cubicBezTo>
                      <a:cubicBezTo>
                        <a:pt x="219" y="199"/>
                        <a:pt x="179" y="250"/>
                        <a:pt x="148" y="311"/>
                      </a:cubicBezTo>
                      <a:cubicBezTo>
                        <a:pt x="87" y="436"/>
                        <a:pt x="43" y="570"/>
                        <a:pt x="10" y="704"/>
                      </a:cubicBezTo>
                      <a:cubicBezTo>
                        <a:pt x="0" y="743"/>
                        <a:pt x="34" y="769"/>
                        <a:pt x="65" y="769"/>
                      </a:cubicBezTo>
                      <a:cubicBezTo>
                        <a:pt x="86" y="769"/>
                        <a:pt x="105" y="758"/>
                        <a:pt x="111" y="732"/>
                      </a:cubicBezTo>
                      <a:cubicBezTo>
                        <a:pt x="140" y="605"/>
                        <a:pt x="181" y="482"/>
                        <a:pt x="235" y="362"/>
                      </a:cubicBezTo>
                      <a:cubicBezTo>
                        <a:pt x="261" y="306"/>
                        <a:pt x="284" y="247"/>
                        <a:pt x="313" y="191"/>
                      </a:cubicBezTo>
                      <a:cubicBezTo>
                        <a:pt x="344" y="132"/>
                        <a:pt x="381" y="81"/>
                        <a:pt x="422" y="28"/>
                      </a:cubicBezTo>
                      <a:cubicBezTo>
                        <a:pt x="432" y="16"/>
                        <a:pt x="423" y="1"/>
                        <a:pt x="4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6" name="Google Shape;1246;p69"/>
                <p:cNvSpPr/>
                <p:nvPr/>
              </p:nvSpPr>
              <p:spPr>
                <a:xfrm>
                  <a:off x="6079275" y="1642750"/>
                  <a:ext cx="6750" cy="2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844" extrusionOk="0">
                      <a:moveTo>
                        <a:pt x="39" y="1"/>
                      </a:moveTo>
                      <a:cubicBezTo>
                        <a:pt x="31" y="1"/>
                        <a:pt x="23" y="6"/>
                        <a:pt x="21" y="15"/>
                      </a:cubicBezTo>
                      <a:cubicBezTo>
                        <a:pt x="12" y="39"/>
                        <a:pt x="3" y="57"/>
                        <a:pt x="2" y="84"/>
                      </a:cubicBezTo>
                      <a:cubicBezTo>
                        <a:pt x="0" y="115"/>
                        <a:pt x="2" y="146"/>
                        <a:pt x="5" y="176"/>
                      </a:cubicBezTo>
                      <a:cubicBezTo>
                        <a:pt x="13" y="253"/>
                        <a:pt x="28" y="330"/>
                        <a:pt x="43" y="407"/>
                      </a:cubicBezTo>
                      <a:cubicBezTo>
                        <a:pt x="59" y="488"/>
                        <a:pt x="82" y="567"/>
                        <a:pt x="110" y="646"/>
                      </a:cubicBezTo>
                      <a:cubicBezTo>
                        <a:pt x="136" y="718"/>
                        <a:pt x="174" y="777"/>
                        <a:pt x="223" y="836"/>
                      </a:cubicBezTo>
                      <a:cubicBezTo>
                        <a:pt x="228" y="841"/>
                        <a:pt x="233" y="843"/>
                        <a:pt x="239" y="843"/>
                      </a:cubicBezTo>
                      <a:cubicBezTo>
                        <a:pt x="254" y="843"/>
                        <a:pt x="269" y="829"/>
                        <a:pt x="263" y="813"/>
                      </a:cubicBezTo>
                      <a:cubicBezTo>
                        <a:pt x="236" y="748"/>
                        <a:pt x="222" y="674"/>
                        <a:pt x="203" y="607"/>
                      </a:cubicBezTo>
                      <a:cubicBezTo>
                        <a:pt x="180" y="529"/>
                        <a:pt x="166" y="449"/>
                        <a:pt x="150" y="371"/>
                      </a:cubicBezTo>
                      <a:cubicBezTo>
                        <a:pt x="136" y="299"/>
                        <a:pt x="127" y="229"/>
                        <a:pt x="113" y="157"/>
                      </a:cubicBezTo>
                      <a:cubicBezTo>
                        <a:pt x="108" y="129"/>
                        <a:pt x="101" y="99"/>
                        <a:pt x="92" y="72"/>
                      </a:cubicBezTo>
                      <a:cubicBezTo>
                        <a:pt x="85" y="44"/>
                        <a:pt x="71" y="32"/>
                        <a:pt x="56" y="10"/>
                      </a:cubicBezTo>
                      <a:cubicBezTo>
                        <a:pt x="52" y="4"/>
                        <a:pt x="45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7" name="Google Shape;1247;p69"/>
                <p:cNvSpPr/>
                <p:nvPr/>
              </p:nvSpPr>
              <p:spPr>
                <a:xfrm>
                  <a:off x="6086925" y="1650350"/>
                  <a:ext cx="6400" cy="1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553" extrusionOk="0">
                      <a:moveTo>
                        <a:pt x="235" y="0"/>
                      </a:moveTo>
                      <a:cubicBezTo>
                        <a:pt x="185" y="0"/>
                        <a:pt x="142" y="37"/>
                        <a:pt x="107" y="71"/>
                      </a:cubicBezTo>
                      <a:cubicBezTo>
                        <a:pt x="70" y="107"/>
                        <a:pt x="48" y="149"/>
                        <a:pt x="32" y="197"/>
                      </a:cubicBezTo>
                      <a:cubicBezTo>
                        <a:pt x="0" y="303"/>
                        <a:pt x="20" y="423"/>
                        <a:pt x="50" y="525"/>
                      </a:cubicBezTo>
                      <a:cubicBezTo>
                        <a:pt x="55" y="544"/>
                        <a:pt x="68" y="552"/>
                        <a:pt x="82" y="552"/>
                      </a:cubicBezTo>
                      <a:cubicBezTo>
                        <a:pt x="102" y="552"/>
                        <a:pt x="124" y="534"/>
                        <a:pt x="119" y="507"/>
                      </a:cubicBezTo>
                      <a:cubicBezTo>
                        <a:pt x="107" y="416"/>
                        <a:pt x="102" y="322"/>
                        <a:pt x="119" y="231"/>
                      </a:cubicBezTo>
                      <a:cubicBezTo>
                        <a:pt x="128" y="193"/>
                        <a:pt x="140" y="155"/>
                        <a:pt x="158" y="121"/>
                      </a:cubicBezTo>
                      <a:cubicBezTo>
                        <a:pt x="179" y="81"/>
                        <a:pt x="219" y="62"/>
                        <a:pt x="246" y="27"/>
                      </a:cubicBezTo>
                      <a:cubicBezTo>
                        <a:pt x="256" y="17"/>
                        <a:pt x="251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8" name="Google Shape;1248;p69"/>
                <p:cNvSpPr/>
                <p:nvPr/>
              </p:nvSpPr>
              <p:spPr>
                <a:xfrm>
                  <a:off x="6097000" y="1642850"/>
                  <a:ext cx="12550" cy="1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693" extrusionOk="0">
                      <a:moveTo>
                        <a:pt x="482" y="0"/>
                      </a:moveTo>
                      <a:cubicBezTo>
                        <a:pt x="479" y="0"/>
                        <a:pt x="476" y="1"/>
                        <a:pt x="474" y="3"/>
                      </a:cubicBezTo>
                      <a:cubicBezTo>
                        <a:pt x="258" y="165"/>
                        <a:pt x="80" y="400"/>
                        <a:pt x="6" y="659"/>
                      </a:cubicBezTo>
                      <a:cubicBezTo>
                        <a:pt x="0" y="678"/>
                        <a:pt x="18" y="693"/>
                        <a:pt x="34" y="693"/>
                      </a:cubicBezTo>
                      <a:cubicBezTo>
                        <a:pt x="42" y="693"/>
                        <a:pt x="50" y="689"/>
                        <a:pt x="55" y="680"/>
                      </a:cubicBezTo>
                      <a:cubicBezTo>
                        <a:pt x="108" y="556"/>
                        <a:pt x="182" y="445"/>
                        <a:pt x="263" y="338"/>
                      </a:cubicBezTo>
                      <a:cubicBezTo>
                        <a:pt x="340" y="235"/>
                        <a:pt x="431" y="137"/>
                        <a:pt x="495" y="25"/>
                      </a:cubicBezTo>
                      <a:cubicBezTo>
                        <a:pt x="502" y="15"/>
                        <a:pt x="493" y="0"/>
                        <a:pt x="48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9" name="Google Shape;1249;p69"/>
                <p:cNvSpPr/>
                <p:nvPr/>
              </p:nvSpPr>
              <p:spPr>
                <a:xfrm>
                  <a:off x="6103275" y="1488600"/>
                  <a:ext cx="10350" cy="2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65" extrusionOk="0">
                      <a:moveTo>
                        <a:pt x="71" y="0"/>
                      </a:moveTo>
                      <a:cubicBezTo>
                        <a:pt x="63" y="0"/>
                        <a:pt x="56" y="4"/>
                        <a:pt x="49" y="9"/>
                      </a:cubicBezTo>
                      <a:cubicBezTo>
                        <a:pt x="0" y="54"/>
                        <a:pt x="47" y="164"/>
                        <a:pt x="64" y="216"/>
                      </a:cubicBezTo>
                      <a:cubicBezTo>
                        <a:pt x="89" y="299"/>
                        <a:pt x="118" y="381"/>
                        <a:pt x="150" y="461"/>
                      </a:cubicBezTo>
                      <a:cubicBezTo>
                        <a:pt x="212" y="620"/>
                        <a:pt x="282" y="776"/>
                        <a:pt x="335" y="939"/>
                      </a:cubicBezTo>
                      <a:cubicBezTo>
                        <a:pt x="341" y="956"/>
                        <a:pt x="355" y="964"/>
                        <a:pt x="370" y="964"/>
                      </a:cubicBezTo>
                      <a:cubicBezTo>
                        <a:pt x="392" y="964"/>
                        <a:pt x="414" y="947"/>
                        <a:pt x="406" y="919"/>
                      </a:cubicBezTo>
                      <a:cubicBezTo>
                        <a:pt x="361" y="754"/>
                        <a:pt x="303" y="594"/>
                        <a:pt x="246" y="434"/>
                      </a:cubicBezTo>
                      <a:cubicBezTo>
                        <a:pt x="218" y="356"/>
                        <a:pt x="191" y="276"/>
                        <a:pt x="166" y="197"/>
                      </a:cubicBezTo>
                      <a:cubicBezTo>
                        <a:pt x="155" y="157"/>
                        <a:pt x="146" y="117"/>
                        <a:pt x="134" y="80"/>
                      </a:cubicBezTo>
                      <a:cubicBezTo>
                        <a:pt x="123" y="46"/>
                        <a:pt x="114" y="14"/>
                        <a:pt x="78" y="2"/>
                      </a:cubicBezTo>
                      <a:cubicBezTo>
                        <a:pt x="76" y="1"/>
                        <a:pt x="73" y="0"/>
                        <a:pt x="7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0" name="Google Shape;1250;p69"/>
                <p:cNvSpPr/>
                <p:nvPr/>
              </p:nvSpPr>
              <p:spPr>
                <a:xfrm>
                  <a:off x="6110575" y="1490950"/>
                  <a:ext cx="6550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591" extrusionOk="0">
                      <a:moveTo>
                        <a:pt x="211" y="0"/>
                      </a:moveTo>
                      <a:cubicBezTo>
                        <a:pt x="193" y="0"/>
                        <a:pt x="176" y="7"/>
                        <a:pt x="157" y="16"/>
                      </a:cubicBezTo>
                      <a:cubicBezTo>
                        <a:pt x="152" y="18"/>
                        <a:pt x="135" y="27"/>
                        <a:pt x="125" y="34"/>
                      </a:cubicBezTo>
                      <a:cubicBezTo>
                        <a:pt x="114" y="43"/>
                        <a:pt x="101" y="52"/>
                        <a:pt x="91" y="63"/>
                      </a:cubicBezTo>
                      <a:cubicBezTo>
                        <a:pt x="55" y="103"/>
                        <a:pt x="32" y="159"/>
                        <a:pt x="22" y="211"/>
                      </a:cubicBezTo>
                      <a:cubicBezTo>
                        <a:pt x="0" y="330"/>
                        <a:pt x="34" y="454"/>
                        <a:pt x="82" y="565"/>
                      </a:cubicBezTo>
                      <a:cubicBezTo>
                        <a:pt x="90" y="582"/>
                        <a:pt x="110" y="591"/>
                        <a:pt x="130" y="591"/>
                      </a:cubicBezTo>
                      <a:cubicBezTo>
                        <a:pt x="137" y="591"/>
                        <a:pt x="145" y="590"/>
                        <a:pt x="151" y="587"/>
                      </a:cubicBezTo>
                      <a:cubicBezTo>
                        <a:pt x="175" y="575"/>
                        <a:pt x="191" y="546"/>
                        <a:pt x="182" y="519"/>
                      </a:cubicBezTo>
                      <a:cubicBezTo>
                        <a:pt x="166" y="474"/>
                        <a:pt x="151" y="418"/>
                        <a:pt x="146" y="377"/>
                      </a:cubicBezTo>
                      <a:cubicBezTo>
                        <a:pt x="144" y="354"/>
                        <a:pt x="142" y="331"/>
                        <a:pt x="142" y="308"/>
                      </a:cubicBezTo>
                      <a:cubicBezTo>
                        <a:pt x="142" y="297"/>
                        <a:pt x="142" y="287"/>
                        <a:pt x="144" y="275"/>
                      </a:cubicBezTo>
                      <a:cubicBezTo>
                        <a:pt x="144" y="275"/>
                        <a:pt x="145" y="262"/>
                        <a:pt x="145" y="262"/>
                      </a:cubicBezTo>
                      <a:lnTo>
                        <a:pt x="145" y="262"/>
                      </a:lnTo>
                      <a:cubicBezTo>
                        <a:pt x="145" y="262"/>
                        <a:pt x="145" y="263"/>
                        <a:pt x="145" y="266"/>
                      </a:cubicBezTo>
                      <a:cubicBezTo>
                        <a:pt x="146" y="261"/>
                        <a:pt x="146" y="256"/>
                        <a:pt x="147" y="251"/>
                      </a:cubicBezTo>
                      <a:cubicBezTo>
                        <a:pt x="151" y="230"/>
                        <a:pt x="155" y="210"/>
                        <a:pt x="162" y="190"/>
                      </a:cubicBezTo>
                      <a:cubicBezTo>
                        <a:pt x="164" y="188"/>
                        <a:pt x="166" y="182"/>
                        <a:pt x="166" y="182"/>
                      </a:cubicBezTo>
                      <a:lnTo>
                        <a:pt x="166" y="182"/>
                      </a:lnTo>
                      <a:cubicBezTo>
                        <a:pt x="166" y="182"/>
                        <a:pt x="165" y="184"/>
                        <a:pt x="164" y="186"/>
                      </a:cubicBezTo>
                      <a:cubicBezTo>
                        <a:pt x="166" y="181"/>
                        <a:pt x="169" y="176"/>
                        <a:pt x="172" y="170"/>
                      </a:cubicBezTo>
                      <a:cubicBezTo>
                        <a:pt x="177" y="161"/>
                        <a:pt x="182" y="154"/>
                        <a:pt x="187" y="144"/>
                      </a:cubicBezTo>
                      <a:cubicBezTo>
                        <a:pt x="192" y="137"/>
                        <a:pt x="196" y="129"/>
                        <a:pt x="202" y="122"/>
                      </a:cubicBezTo>
                      <a:lnTo>
                        <a:pt x="202" y="122"/>
                      </a:lnTo>
                      <a:cubicBezTo>
                        <a:pt x="202" y="122"/>
                        <a:pt x="202" y="122"/>
                        <a:pt x="202" y="122"/>
                      </a:cubicBezTo>
                      <a:cubicBezTo>
                        <a:pt x="202" y="122"/>
                        <a:pt x="207" y="117"/>
                        <a:pt x="207" y="116"/>
                      </a:cubicBezTo>
                      <a:cubicBezTo>
                        <a:pt x="213" y="110"/>
                        <a:pt x="217" y="103"/>
                        <a:pt x="222" y="97"/>
                      </a:cubicBezTo>
                      <a:cubicBezTo>
                        <a:pt x="233" y="84"/>
                        <a:pt x="252" y="66"/>
                        <a:pt x="259" y="43"/>
                      </a:cubicBezTo>
                      <a:cubicBezTo>
                        <a:pt x="262" y="31"/>
                        <a:pt x="258" y="15"/>
                        <a:pt x="244" y="8"/>
                      </a:cubicBezTo>
                      <a:cubicBezTo>
                        <a:pt x="233" y="2"/>
                        <a:pt x="222" y="0"/>
                        <a:pt x="21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1" name="Google Shape;1251;p69"/>
                <p:cNvSpPr/>
                <p:nvPr/>
              </p:nvSpPr>
              <p:spPr>
                <a:xfrm>
                  <a:off x="6118425" y="1491225"/>
                  <a:ext cx="12400" cy="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572" extrusionOk="0">
                      <a:moveTo>
                        <a:pt x="464" y="1"/>
                      </a:moveTo>
                      <a:cubicBezTo>
                        <a:pt x="460" y="1"/>
                        <a:pt x="456" y="2"/>
                        <a:pt x="452" y="4"/>
                      </a:cubicBezTo>
                      <a:cubicBezTo>
                        <a:pt x="357" y="59"/>
                        <a:pt x="279" y="140"/>
                        <a:pt x="211" y="226"/>
                      </a:cubicBezTo>
                      <a:cubicBezTo>
                        <a:pt x="142" y="313"/>
                        <a:pt x="79" y="405"/>
                        <a:pt x="23" y="501"/>
                      </a:cubicBezTo>
                      <a:cubicBezTo>
                        <a:pt x="1" y="537"/>
                        <a:pt x="34" y="571"/>
                        <a:pt x="67" y="571"/>
                      </a:cubicBezTo>
                      <a:cubicBezTo>
                        <a:pt x="82" y="571"/>
                        <a:pt x="96" y="565"/>
                        <a:pt x="107" y="548"/>
                      </a:cubicBezTo>
                      <a:cubicBezTo>
                        <a:pt x="161" y="458"/>
                        <a:pt x="222" y="371"/>
                        <a:pt x="289" y="291"/>
                      </a:cubicBezTo>
                      <a:cubicBezTo>
                        <a:pt x="357" y="209"/>
                        <a:pt x="427" y="127"/>
                        <a:pt x="485" y="37"/>
                      </a:cubicBezTo>
                      <a:cubicBezTo>
                        <a:pt x="496" y="20"/>
                        <a:pt x="481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2" name="Google Shape;1252;p69"/>
                <p:cNvSpPr/>
                <p:nvPr/>
              </p:nvSpPr>
              <p:spPr>
                <a:xfrm>
                  <a:off x="5549875" y="1722625"/>
                  <a:ext cx="10375" cy="2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965" extrusionOk="0">
                      <a:moveTo>
                        <a:pt x="72" y="1"/>
                      </a:moveTo>
                      <a:cubicBezTo>
                        <a:pt x="64" y="1"/>
                        <a:pt x="57" y="5"/>
                        <a:pt x="51" y="10"/>
                      </a:cubicBezTo>
                      <a:cubicBezTo>
                        <a:pt x="1" y="55"/>
                        <a:pt x="48" y="165"/>
                        <a:pt x="64" y="218"/>
                      </a:cubicBezTo>
                      <a:cubicBezTo>
                        <a:pt x="90" y="299"/>
                        <a:pt x="119" y="382"/>
                        <a:pt x="150" y="462"/>
                      </a:cubicBezTo>
                      <a:cubicBezTo>
                        <a:pt x="213" y="621"/>
                        <a:pt x="283" y="777"/>
                        <a:pt x="336" y="940"/>
                      </a:cubicBezTo>
                      <a:cubicBezTo>
                        <a:pt x="342" y="957"/>
                        <a:pt x="356" y="965"/>
                        <a:pt x="370" y="965"/>
                      </a:cubicBezTo>
                      <a:cubicBezTo>
                        <a:pt x="392" y="965"/>
                        <a:pt x="415" y="948"/>
                        <a:pt x="407" y="920"/>
                      </a:cubicBezTo>
                      <a:cubicBezTo>
                        <a:pt x="361" y="756"/>
                        <a:pt x="303" y="595"/>
                        <a:pt x="247" y="435"/>
                      </a:cubicBezTo>
                      <a:cubicBezTo>
                        <a:pt x="218" y="357"/>
                        <a:pt x="191" y="277"/>
                        <a:pt x="167" y="198"/>
                      </a:cubicBezTo>
                      <a:cubicBezTo>
                        <a:pt x="155" y="158"/>
                        <a:pt x="146" y="118"/>
                        <a:pt x="134" y="80"/>
                      </a:cubicBezTo>
                      <a:cubicBezTo>
                        <a:pt x="124" y="47"/>
                        <a:pt x="114" y="15"/>
                        <a:pt x="79" y="2"/>
                      </a:cubicBezTo>
                      <a:cubicBezTo>
                        <a:pt x="76" y="1"/>
                        <a:pt x="74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69"/>
                <p:cNvSpPr/>
                <p:nvPr/>
              </p:nvSpPr>
              <p:spPr>
                <a:xfrm>
                  <a:off x="5557175" y="1725000"/>
                  <a:ext cx="6575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" h="591" extrusionOk="0">
                      <a:moveTo>
                        <a:pt x="212" y="0"/>
                      </a:moveTo>
                      <a:cubicBezTo>
                        <a:pt x="194" y="0"/>
                        <a:pt x="177" y="7"/>
                        <a:pt x="159" y="16"/>
                      </a:cubicBezTo>
                      <a:cubicBezTo>
                        <a:pt x="153" y="18"/>
                        <a:pt x="135" y="26"/>
                        <a:pt x="126" y="34"/>
                      </a:cubicBezTo>
                      <a:cubicBezTo>
                        <a:pt x="115" y="43"/>
                        <a:pt x="102" y="52"/>
                        <a:pt x="92" y="63"/>
                      </a:cubicBezTo>
                      <a:cubicBezTo>
                        <a:pt x="56" y="103"/>
                        <a:pt x="33" y="159"/>
                        <a:pt x="22" y="211"/>
                      </a:cubicBezTo>
                      <a:cubicBezTo>
                        <a:pt x="1" y="330"/>
                        <a:pt x="36" y="454"/>
                        <a:pt x="83" y="565"/>
                      </a:cubicBezTo>
                      <a:cubicBezTo>
                        <a:pt x="90" y="582"/>
                        <a:pt x="111" y="591"/>
                        <a:pt x="130" y="591"/>
                      </a:cubicBezTo>
                      <a:cubicBezTo>
                        <a:pt x="138" y="591"/>
                        <a:pt x="145" y="590"/>
                        <a:pt x="151" y="587"/>
                      </a:cubicBezTo>
                      <a:cubicBezTo>
                        <a:pt x="174" y="575"/>
                        <a:pt x="191" y="546"/>
                        <a:pt x="182" y="519"/>
                      </a:cubicBezTo>
                      <a:cubicBezTo>
                        <a:pt x="167" y="474"/>
                        <a:pt x="151" y="418"/>
                        <a:pt x="146" y="377"/>
                      </a:cubicBezTo>
                      <a:cubicBezTo>
                        <a:pt x="144" y="354"/>
                        <a:pt x="143" y="331"/>
                        <a:pt x="143" y="308"/>
                      </a:cubicBezTo>
                      <a:cubicBezTo>
                        <a:pt x="143" y="297"/>
                        <a:pt x="143" y="287"/>
                        <a:pt x="144" y="274"/>
                      </a:cubicBezTo>
                      <a:cubicBezTo>
                        <a:pt x="144" y="274"/>
                        <a:pt x="145" y="261"/>
                        <a:pt x="146" y="261"/>
                      </a:cubicBezTo>
                      <a:lnTo>
                        <a:pt x="146" y="261"/>
                      </a:lnTo>
                      <a:cubicBezTo>
                        <a:pt x="146" y="261"/>
                        <a:pt x="145" y="263"/>
                        <a:pt x="145" y="265"/>
                      </a:cubicBezTo>
                      <a:cubicBezTo>
                        <a:pt x="146" y="261"/>
                        <a:pt x="146" y="255"/>
                        <a:pt x="148" y="251"/>
                      </a:cubicBezTo>
                      <a:cubicBezTo>
                        <a:pt x="151" y="229"/>
                        <a:pt x="156" y="210"/>
                        <a:pt x="164" y="190"/>
                      </a:cubicBezTo>
                      <a:cubicBezTo>
                        <a:pt x="164" y="188"/>
                        <a:pt x="167" y="182"/>
                        <a:pt x="167" y="182"/>
                      </a:cubicBezTo>
                      <a:lnTo>
                        <a:pt x="167" y="182"/>
                      </a:lnTo>
                      <a:cubicBezTo>
                        <a:pt x="167" y="182"/>
                        <a:pt x="166" y="183"/>
                        <a:pt x="165" y="186"/>
                      </a:cubicBezTo>
                      <a:cubicBezTo>
                        <a:pt x="167" y="181"/>
                        <a:pt x="170" y="176"/>
                        <a:pt x="172" y="170"/>
                      </a:cubicBezTo>
                      <a:cubicBezTo>
                        <a:pt x="177" y="161"/>
                        <a:pt x="182" y="153"/>
                        <a:pt x="187" y="144"/>
                      </a:cubicBezTo>
                      <a:cubicBezTo>
                        <a:pt x="192" y="136"/>
                        <a:pt x="198" y="127"/>
                        <a:pt x="205" y="120"/>
                      </a:cubicBezTo>
                      <a:lnTo>
                        <a:pt x="205" y="120"/>
                      </a:lnTo>
                      <a:cubicBezTo>
                        <a:pt x="203" y="121"/>
                        <a:pt x="203" y="122"/>
                        <a:pt x="203" y="122"/>
                      </a:cubicBezTo>
                      <a:cubicBezTo>
                        <a:pt x="203" y="122"/>
                        <a:pt x="207" y="117"/>
                        <a:pt x="208" y="116"/>
                      </a:cubicBezTo>
                      <a:cubicBezTo>
                        <a:pt x="213" y="109"/>
                        <a:pt x="217" y="103"/>
                        <a:pt x="222" y="97"/>
                      </a:cubicBezTo>
                      <a:cubicBezTo>
                        <a:pt x="233" y="84"/>
                        <a:pt x="253" y="66"/>
                        <a:pt x="259" y="43"/>
                      </a:cubicBezTo>
                      <a:cubicBezTo>
                        <a:pt x="262" y="31"/>
                        <a:pt x="258" y="15"/>
                        <a:pt x="246" y="8"/>
                      </a:cubicBezTo>
                      <a:cubicBezTo>
                        <a:pt x="234" y="2"/>
                        <a:pt x="223" y="0"/>
                        <a:pt x="2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69"/>
                <p:cNvSpPr/>
                <p:nvPr/>
              </p:nvSpPr>
              <p:spPr>
                <a:xfrm>
                  <a:off x="5565025" y="1725250"/>
                  <a:ext cx="12425" cy="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" h="573" extrusionOk="0">
                      <a:moveTo>
                        <a:pt x="464" y="1"/>
                      </a:moveTo>
                      <a:cubicBezTo>
                        <a:pt x="460" y="1"/>
                        <a:pt x="456" y="2"/>
                        <a:pt x="452" y="4"/>
                      </a:cubicBezTo>
                      <a:cubicBezTo>
                        <a:pt x="358" y="60"/>
                        <a:pt x="279" y="140"/>
                        <a:pt x="211" y="227"/>
                      </a:cubicBezTo>
                      <a:cubicBezTo>
                        <a:pt x="143" y="314"/>
                        <a:pt x="80" y="406"/>
                        <a:pt x="23" y="501"/>
                      </a:cubicBezTo>
                      <a:cubicBezTo>
                        <a:pt x="0" y="538"/>
                        <a:pt x="34" y="573"/>
                        <a:pt x="68" y="573"/>
                      </a:cubicBezTo>
                      <a:cubicBezTo>
                        <a:pt x="82" y="573"/>
                        <a:pt x="97" y="566"/>
                        <a:pt x="107" y="549"/>
                      </a:cubicBezTo>
                      <a:cubicBezTo>
                        <a:pt x="162" y="459"/>
                        <a:pt x="224" y="372"/>
                        <a:pt x="290" y="292"/>
                      </a:cubicBezTo>
                      <a:cubicBezTo>
                        <a:pt x="358" y="210"/>
                        <a:pt x="428" y="127"/>
                        <a:pt x="486" y="38"/>
                      </a:cubicBezTo>
                      <a:cubicBezTo>
                        <a:pt x="496" y="21"/>
                        <a:pt x="481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69"/>
                <p:cNvSpPr/>
                <p:nvPr/>
              </p:nvSpPr>
              <p:spPr>
                <a:xfrm>
                  <a:off x="5911050" y="1667000"/>
                  <a:ext cx="5725" cy="2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853" extrusionOk="0">
                      <a:moveTo>
                        <a:pt x="58" y="1"/>
                      </a:moveTo>
                      <a:cubicBezTo>
                        <a:pt x="46" y="1"/>
                        <a:pt x="34" y="6"/>
                        <a:pt x="29" y="20"/>
                      </a:cubicBezTo>
                      <a:cubicBezTo>
                        <a:pt x="1" y="81"/>
                        <a:pt x="10" y="149"/>
                        <a:pt x="15" y="215"/>
                      </a:cubicBezTo>
                      <a:cubicBezTo>
                        <a:pt x="20" y="281"/>
                        <a:pt x="30" y="347"/>
                        <a:pt x="38" y="414"/>
                      </a:cubicBezTo>
                      <a:cubicBezTo>
                        <a:pt x="56" y="545"/>
                        <a:pt x="78" y="676"/>
                        <a:pt x="101" y="806"/>
                      </a:cubicBezTo>
                      <a:cubicBezTo>
                        <a:pt x="106" y="834"/>
                        <a:pt x="136" y="852"/>
                        <a:pt x="163" y="852"/>
                      </a:cubicBezTo>
                      <a:cubicBezTo>
                        <a:pt x="169" y="852"/>
                        <a:pt x="174" y="852"/>
                        <a:pt x="179" y="850"/>
                      </a:cubicBezTo>
                      <a:cubicBezTo>
                        <a:pt x="215" y="841"/>
                        <a:pt x="228" y="806"/>
                        <a:pt x="223" y="773"/>
                      </a:cubicBezTo>
                      <a:cubicBezTo>
                        <a:pt x="204" y="647"/>
                        <a:pt x="185" y="522"/>
                        <a:pt x="169" y="395"/>
                      </a:cubicBezTo>
                      <a:cubicBezTo>
                        <a:pt x="162" y="331"/>
                        <a:pt x="153" y="268"/>
                        <a:pt x="143" y="205"/>
                      </a:cubicBezTo>
                      <a:cubicBezTo>
                        <a:pt x="134" y="144"/>
                        <a:pt x="132" y="71"/>
                        <a:pt x="96" y="20"/>
                      </a:cubicBezTo>
                      <a:cubicBezTo>
                        <a:pt x="88" y="8"/>
                        <a:pt x="72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69"/>
                <p:cNvSpPr/>
                <p:nvPr/>
              </p:nvSpPr>
              <p:spPr>
                <a:xfrm>
                  <a:off x="5920750" y="1672325"/>
                  <a:ext cx="3775" cy="1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681" extrusionOk="0">
                      <a:moveTo>
                        <a:pt x="125" y="1"/>
                      </a:moveTo>
                      <a:cubicBezTo>
                        <a:pt x="116" y="1"/>
                        <a:pt x="107" y="5"/>
                        <a:pt x="102" y="13"/>
                      </a:cubicBezTo>
                      <a:cubicBezTo>
                        <a:pt x="40" y="98"/>
                        <a:pt x="20" y="209"/>
                        <a:pt x="11" y="310"/>
                      </a:cubicBezTo>
                      <a:cubicBezTo>
                        <a:pt x="0" y="415"/>
                        <a:pt x="11" y="521"/>
                        <a:pt x="20" y="627"/>
                      </a:cubicBezTo>
                      <a:cubicBezTo>
                        <a:pt x="22" y="663"/>
                        <a:pt x="50" y="681"/>
                        <a:pt x="77" y="681"/>
                      </a:cubicBezTo>
                      <a:cubicBezTo>
                        <a:pt x="104" y="681"/>
                        <a:pt x="129" y="663"/>
                        <a:pt x="129" y="627"/>
                      </a:cubicBezTo>
                      <a:cubicBezTo>
                        <a:pt x="130" y="525"/>
                        <a:pt x="130" y="423"/>
                        <a:pt x="135" y="322"/>
                      </a:cubicBezTo>
                      <a:cubicBezTo>
                        <a:pt x="136" y="273"/>
                        <a:pt x="141" y="224"/>
                        <a:pt x="143" y="176"/>
                      </a:cubicBezTo>
                      <a:cubicBezTo>
                        <a:pt x="144" y="126"/>
                        <a:pt x="151" y="78"/>
                        <a:pt x="151" y="27"/>
                      </a:cubicBezTo>
                      <a:cubicBezTo>
                        <a:pt x="151" y="10"/>
                        <a:pt x="13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69"/>
                <p:cNvSpPr/>
                <p:nvPr/>
              </p:nvSpPr>
              <p:spPr>
                <a:xfrm>
                  <a:off x="5928600" y="1669650"/>
                  <a:ext cx="9975" cy="1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536" extrusionOk="0">
                      <a:moveTo>
                        <a:pt x="362" y="0"/>
                      </a:moveTo>
                      <a:cubicBezTo>
                        <a:pt x="358" y="0"/>
                        <a:pt x="355" y="1"/>
                        <a:pt x="351" y="2"/>
                      </a:cubicBezTo>
                      <a:cubicBezTo>
                        <a:pt x="257" y="33"/>
                        <a:pt x="191" y="128"/>
                        <a:pt x="138" y="206"/>
                      </a:cubicBezTo>
                      <a:cubicBezTo>
                        <a:pt x="83" y="288"/>
                        <a:pt x="41" y="376"/>
                        <a:pt x="10" y="470"/>
                      </a:cubicBezTo>
                      <a:cubicBezTo>
                        <a:pt x="1" y="497"/>
                        <a:pt x="20" y="526"/>
                        <a:pt x="46" y="534"/>
                      </a:cubicBezTo>
                      <a:cubicBezTo>
                        <a:pt x="51" y="535"/>
                        <a:pt x="55" y="536"/>
                        <a:pt x="60" y="536"/>
                      </a:cubicBezTo>
                      <a:cubicBezTo>
                        <a:pt x="83" y="536"/>
                        <a:pt x="103" y="521"/>
                        <a:pt x="111" y="498"/>
                      </a:cubicBezTo>
                      <a:cubicBezTo>
                        <a:pt x="138" y="415"/>
                        <a:pt x="178" y="335"/>
                        <a:pt x="226" y="263"/>
                      </a:cubicBezTo>
                      <a:cubicBezTo>
                        <a:pt x="250" y="228"/>
                        <a:pt x="276" y="196"/>
                        <a:pt x="303" y="164"/>
                      </a:cubicBezTo>
                      <a:cubicBezTo>
                        <a:pt x="334" y="129"/>
                        <a:pt x="368" y="93"/>
                        <a:pt x="388" y="51"/>
                      </a:cubicBezTo>
                      <a:cubicBezTo>
                        <a:pt x="398" y="30"/>
                        <a:pt x="384" y="0"/>
                        <a:pt x="36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69"/>
                <p:cNvSpPr/>
                <p:nvPr/>
              </p:nvSpPr>
              <p:spPr>
                <a:xfrm>
                  <a:off x="5769450" y="1529600"/>
                  <a:ext cx="8125" cy="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" h="833" extrusionOk="0">
                      <a:moveTo>
                        <a:pt x="78" y="0"/>
                      </a:moveTo>
                      <a:cubicBezTo>
                        <a:pt x="61" y="0"/>
                        <a:pt x="43" y="9"/>
                        <a:pt x="33" y="25"/>
                      </a:cubicBezTo>
                      <a:cubicBezTo>
                        <a:pt x="1" y="81"/>
                        <a:pt x="17" y="171"/>
                        <a:pt x="28" y="233"/>
                      </a:cubicBezTo>
                      <a:cubicBezTo>
                        <a:pt x="42" y="302"/>
                        <a:pt x="62" y="369"/>
                        <a:pt x="87" y="435"/>
                      </a:cubicBezTo>
                      <a:cubicBezTo>
                        <a:pt x="135" y="561"/>
                        <a:pt x="184" y="688"/>
                        <a:pt x="238" y="812"/>
                      </a:cubicBezTo>
                      <a:cubicBezTo>
                        <a:pt x="245" y="827"/>
                        <a:pt x="259" y="833"/>
                        <a:pt x="273" y="833"/>
                      </a:cubicBezTo>
                      <a:cubicBezTo>
                        <a:pt x="298" y="833"/>
                        <a:pt x="324" y="814"/>
                        <a:pt x="323" y="787"/>
                      </a:cubicBezTo>
                      <a:cubicBezTo>
                        <a:pt x="317" y="657"/>
                        <a:pt x="262" y="534"/>
                        <a:pt x="221" y="411"/>
                      </a:cubicBezTo>
                      <a:cubicBezTo>
                        <a:pt x="200" y="348"/>
                        <a:pt x="180" y="285"/>
                        <a:pt x="165" y="222"/>
                      </a:cubicBezTo>
                      <a:cubicBezTo>
                        <a:pt x="156" y="188"/>
                        <a:pt x="149" y="156"/>
                        <a:pt x="144" y="122"/>
                      </a:cubicBezTo>
                      <a:cubicBezTo>
                        <a:pt x="139" y="88"/>
                        <a:pt x="139" y="56"/>
                        <a:pt x="123" y="25"/>
                      </a:cubicBezTo>
                      <a:cubicBezTo>
                        <a:pt x="113" y="9"/>
                        <a:pt x="95" y="0"/>
                        <a:pt x="7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69"/>
                <p:cNvSpPr/>
                <p:nvPr/>
              </p:nvSpPr>
              <p:spPr>
                <a:xfrm>
                  <a:off x="5782150" y="1529975"/>
                  <a:ext cx="6225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" h="633" extrusionOk="0">
                      <a:moveTo>
                        <a:pt x="220" y="0"/>
                      </a:moveTo>
                      <a:cubicBezTo>
                        <a:pt x="216" y="0"/>
                        <a:pt x="213" y="1"/>
                        <a:pt x="209" y="4"/>
                      </a:cubicBezTo>
                      <a:cubicBezTo>
                        <a:pt x="164" y="32"/>
                        <a:pt x="118" y="70"/>
                        <a:pt x="89" y="116"/>
                      </a:cubicBezTo>
                      <a:cubicBezTo>
                        <a:pt x="60" y="162"/>
                        <a:pt x="38" y="213"/>
                        <a:pt x="27" y="265"/>
                      </a:cubicBezTo>
                      <a:cubicBezTo>
                        <a:pt x="1" y="379"/>
                        <a:pt x="22" y="498"/>
                        <a:pt x="68" y="603"/>
                      </a:cubicBezTo>
                      <a:cubicBezTo>
                        <a:pt x="76" y="623"/>
                        <a:pt x="98" y="633"/>
                        <a:pt x="120" y="633"/>
                      </a:cubicBezTo>
                      <a:cubicBezTo>
                        <a:pt x="131" y="633"/>
                        <a:pt x="142" y="630"/>
                        <a:pt x="151" y="625"/>
                      </a:cubicBezTo>
                      <a:cubicBezTo>
                        <a:pt x="181" y="607"/>
                        <a:pt x="185" y="573"/>
                        <a:pt x="171" y="542"/>
                      </a:cubicBezTo>
                      <a:cubicBezTo>
                        <a:pt x="96" y="372"/>
                        <a:pt x="147" y="187"/>
                        <a:pt x="240" y="35"/>
                      </a:cubicBezTo>
                      <a:cubicBezTo>
                        <a:pt x="249" y="19"/>
                        <a:pt x="235" y="0"/>
                        <a:pt x="2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69"/>
                <p:cNvSpPr/>
                <p:nvPr/>
              </p:nvSpPr>
              <p:spPr>
                <a:xfrm>
                  <a:off x="5795075" y="1526000"/>
                  <a:ext cx="8550" cy="1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" h="680" extrusionOk="0">
                      <a:moveTo>
                        <a:pt x="302" y="1"/>
                      </a:moveTo>
                      <a:cubicBezTo>
                        <a:pt x="297" y="1"/>
                        <a:pt x="291" y="2"/>
                        <a:pt x="286" y="5"/>
                      </a:cubicBezTo>
                      <a:cubicBezTo>
                        <a:pt x="181" y="63"/>
                        <a:pt x="120" y="179"/>
                        <a:pt x="79" y="289"/>
                      </a:cubicBezTo>
                      <a:cubicBezTo>
                        <a:pt x="38" y="399"/>
                        <a:pt x="17" y="515"/>
                        <a:pt x="5" y="633"/>
                      </a:cubicBezTo>
                      <a:cubicBezTo>
                        <a:pt x="1" y="662"/>
                        <a:pt x="28" y="679"/>
                        <a:pt x="54" y="679"/>
                      </a:cubicBezTo>
                      <a:cubicBezTo>
                        <a:pt x="75" y="679"/>
                        <a:pt x="96" y="669"/>
                        <a:pt x="99" y="644"/>
                      </a:cubicBezTo>
                      <a:cubicBezTo>
                        <a:pt x="114" y="537"/>
                        <a:pt x="139" y="430"/>
                        <a:pt x="179" y="330"/>
                      </a:cubicBezTo>
                      <a:cubicBezTo>
                        <a:pt x="218" y="229"/>
                        <a:pt x="281" y="143"/>
                        <a:pt x="329" y="49"/>
                      </a:cubicBezTo>
                      <a:cubicBezTo>
                        <a:pt x="341" y="26"/>
                        <a:pt x="324" y="1"/>
                        <a:pt x="30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69"/>
                <p:cNvSpPr/>
                <p:nvPr/>
              </p:nvSpPr>
              <p:spPr>
                <a:xfrm>
                  <a:off x="5415125" y="1599650"/>
                  <a:ext cx="5550" cy="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833" extrusionOk="0">
                      <a:moveTo>
                        <a:pt x="56" y="0"/>
                      </a:moveTo>
                      <a:cubicBezTo>
                        <a:pt x="41" y="0"/>
                        <a:pt x="26" y="10"/>
                        <a:pt x="20" y="26"/>
                      </a:cubicBezTo>
                      <a:cubicBezTo>
                        <a:pt x="0" y="87"/>
                        <a:pt x="9" y="161"/>
                        <a:pt x="14" y="224"/>
                      </a:cubicBezTo>
                      <a:cubicBezTo>
                        <a:pt x="17" y="287"/>
                        <a:pt x="24" y="352"/>
                        <a:pt x="33" y="414"/>
                      </a:cubicBezTo>
                      <a:cubicBezTo>
                        <a:pt x="42" y="477"/>
                        <a:pt x="51" y="538"/>
                        <a:pt x="61" y="600"/>
                      </a:cubicBezTo>
                      <a:cubicBezTo>
                        <a:pt x="72" y="666"/>
                        <a:pt x="82" y="734"/>
                        <a:pt x="108" y="798"/>
                      </a:cubicBezTo>
                      <a:cubicBezTo>
                        <a:pt x="116" y="818"/>
                        <a:pt x="141" y="832"/>
                        <a:pt x="163" y="832"/>
                      </a:cubicBezTo>
                      <a:cubicBezTo>
                        <a:pt x="182" y="832"/>
                        <a:pt x="199" y="822"/>
                        <a:pt x="202" y="798"/>
                      </a:cubicBezTo>
                      <a:cubicBezTo>
                        <a:pt x="221" y="665"/>
                        <a:pt x="192" y="528"/>
                        <a:pt x="174" y="398"/>
                      </a:cubicBezTo>
                      <a:cubicBezTo>
                        <a:pt x="165" y="333"/>
                        <a:pt x="154" y="270"/>
                        <a:pt x="140" y="205"/>
                      </a:cubicBezTo>
                      <a:cubicBezTo>
                        <a:pt x="128" y="143"/>
                        <a:pt x="119" y="72"/>
                        <a:pt x="86" y="18"/>
                      </a:cubicBezTo>
                      <a:cubicBezTo>
                        <a:pt x="79" y="6"/>
                        <a:pt x="67" y="0"/>
                        <a:pt x="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69"/>
                <p:cNvSpPr/>
                <p:nvPr/>
              </p:nvSpPr>
              <p:spPr>
                <a:xfrm>
                  <a:off x="5424775" y="1604675"/>
                  <a:ext cx="5250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541" extrusionOk="0">
                      <a:moveTo>
                        <a:pt x="170" y="1"/>
                      </a:moveTo>
                      <a:cubicBezTo>
                        <a:pt x="165" y="1"/>
                        <a:pt x="159" y="2"/>
                        <a:pt x="153" y="6"/>
                      </a:cubicBezTo>
                      <a:cubicBezTo>
                        <a:pt x="134" y="18"/>
                        <a:pt x="115" y="32"/>
                        <a:pt x="99" y="48"/>
                      </a:cubicBezTo>
                      <a:cubicBezTo>
                        <a:pt x="82" y="66"/>
                        <a:pt x="71" y="88"/>
                        <a:pt x="58" y="109"/>
                      </a:cubicBezTo>
                      <a:cubicBezTo>
                        <a:pt x="35" y="147"/>
                        <a:pt x="21" y="187"/>
                        <a:pt x="15" y="232"/>
                      </a:cubicBezTo>
                      <a:cubicBezTo>
                        <a:pt x="0" y="329"/>
                        <a:pt x="29" y="426"/>
                        <a:pt x="71" y="514"/>
                      </a:cubicBezTo>
                      <a:cubicBezTo>
                        <a:pt x="79" y="532"/>
                        <a:pt x="100" y="541"/>
                        <a:pt x="120" y="541"/>
                      </a:cubicBezTo>
                      <a:cubicBezTo>
                        <a:pt x="130" y="541"/>
                        <a:pt x="140" y="538"/>
                        <a:pt x="148" y="534"/>
                      </a:cubicBezTo>
                      <a:cubicBezTo>
                        <a:pt x="175" y="516"/>
                        <a:pt x="180" y="483"/>
                        <a:pt x="167" y="455"/>
                      </a:cubicBezTo>
                      <a:cubicBezTo>
                        <a:pt x="134" y="388"/>
                        <a:pt x="118" y="320"/>
                        <a:pt x="125" y="245"/>
                      </a:cubicBezTo>
                      <a:cubicBezTo>
                        <a:pt x="127" y="217"/>
                        <a:pt x="137" y="181"/>
                        <a:pt x="148" y="150"/>
                      </a:cubicBezTo>
                      <a:cubicBezTo>
                        <a:pt x="154" y="134"/>
                        <a:pt x="163" y="120"/>
                        <a:pt x="173" y="105"/>
                      </a:cubicBezTo>
                      <a:cubicBezTo>
                        <a:pt x="182" y="86"/>
                        <a:pt x="189" y="69"/>
                        <a:pt x="198" y="50"/>
                      </a:cubicBezTo>
                      <a:cubicBezTo>
                        <a:pt x="210" y="28"/>
                        <a:pt x="193" y="1"/>
                        <a:pt x="17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69"/>
                <p:cNvSpPr/>
                <p:nvPr/>
              </p:nvSpPr>
              <p:spPr>
                <a:xfrm>
                  <a:off x="5967550" y="1596200"/>
                  <a:ext cx="40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" h="523" extrusionOk="0">
                      <a:moveTo>
                        <a:pt x="48" y="1"/>
                      </a:moveTo>
                      <a:cubicBezTo>
                        <a:pt x="40" y="1"/>
                        <a:pt x="32" y="6"/>
                        <a:pt x="29" y="17"/>
                      </a:cubicBezTo>
                      <a:cubicBezTo>
                        <a:pt x="19" y="54"/>
                        <a:pt x="16" y="92"/>
                        <a:pt x="9" y="131"/>
                      </a:cubicBezTo>
                      <a:cubicBezTo>
                        <a:pt x="1" y="171"/>
                        <a:pt x="3" y="212"/>
                        <a:pt x="7" y="251"/>
                      </a:cubicBezTo>
                      <a:cubicBezTo>
                        <a:pt x="16" y="331"/>
                        <a:pt x="30" y="410"/>
                        <a:pt x="54" y="487"/>
                      </a:cubicBezTo>
                      <a:cubicBezTo>
                        <a:pt x="61" y="512"/>
                        <a:pt x="80" y="522"/>
                        <a:pt x="100" y="522"/>
                      </a:cubicBezTo>
                      <a:cubicBezTo>
                        <a:pt x="130" y="522"/>
                        <a:pt x="162" y="497"/>
                        <a:pt x="151" y="459"/>
                      </a:cubicBezTo>
                      <a:cubicBezTo>
                        <a:pt x="131" y="389"/>
                        <a:pt x="113" y="318"/>
                        <a:pt x="106" y="246"/>
                      </a:cubicBezTo>
                      <a:cubicBezTo>
                        <a:pt x="102" y="209"/>
                        <a:pt x="98" y="171"/>
                        <a:pt x="91" y="135"/>
                      </a:cubicBezTo>
                      <a:cubicBezTo>
                        <a:pt x="83" y="97"/>
                        <a:pt x="80" y="60"/>
                        <a:pt x="74" y="23"/>
                      </a:cubicBezTo>
                      <a:cubicBezTo>
                        <a:pt x="73" y="10"/>
                        <a:pt x="60" y="1"/>
                        <a:pt x="4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69"/>
                <p:cNvSpPr/>
                <p:nvPr/>
              </p:nvSpPr>
              <p:spPr>
                <a:xfrm>
                  <a:off x="5986000" y="1599700"/>
                  <a:ext cx="5025" cy="1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492" extrusionOk="0">
                      <a:moveTo>
                        <a:pt x="162" y="0"/>
                      </a:moveTo>
                      <a:cubicBezTo>
                        <a:pt x="155" y="0"/>
                        <a:pt x="147" y="3"/>
                        <a:pt x="140" y="9"/>
                      </a:cubicBezTo>
                      <a:cubicBezTo>
                        <a:pt x="88" y="55"/>
                        <a:pt x="61" y="126"/>
                        <a:pt x="42" y="193"/>
                      </a:cubicBezTo>
                      <a:cubicBezTo>
                        <a:pt x="20" y="271"/>
                        <a:pt x="7" y="351"/>
                        <a:pt x="2" y="432"/>
                      </a:cubicBezTo>
                      <a:cubicBezTo>
                        <a:pt x="1" y="463"/>
                        <a:pt x="29" y="491"/>
                        <a:pt x="59" y="491"/>
                      </a:cubicBezTo>
                      <a:cubicBezTo>
                        <a:pt x="60" y="491"/>
                        <a:pt x="61" y="491"/>
                        <a:pt x="62" y="491"/>
                      </a:cubicBezTo>
                      <a:cubicBezTo>
                        <a:pt x="63" y="491"/>
                        <a:pt x="63" y="491"/>
                        <a:pt x="64" y="491"/>
                      </a:cubicBezTo>
                      <a:cubicBezTo>
                        <a:pt x="97" y="491"/>
                        <a:pt x="124" y="466"/>
                        <a:pt x="124" y="433"/>
                      </a:cubicBezTo>
                      <a:cubicBezTo>
                        <a:pt x="126" y="357"/>
                        <a:pt x="133" y="297"/>
                        <a:pt x="149" y="224"/>
                      </a:cubicBezTo>
                      <a:cubicBezTo>
                        <a:pt x="164" y="162"/>
                        <a:pt x="180" y="102"/>
                        <a:pt x="194" y="40"/>
                      </a:cubicBezTo>
                      <a:cubicBezTo>
                        <a:pt x="200" y="17"/>
                        <a:pt x="182" y="0"/>
                        <a:pt x="16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69"/>
                <p:cNvSpPr/>
                <p:nvPr/>
              </p:nvSpPr>
              <p:spPr>
                <a:xfrm>
                  <a:off x="5876000" y="1483600"/>
                  <a:ext cx="3175" cy="1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" h="689" extrusionOk="0">
                      <a:moveTo>
                        <a:pt x="63" y="0"/>
                      </a:moveTo>
                      <a:cubicBezTo>
                        <a:pt x="52" y="0"/>
                        <a:pt x="41" y="7"/>
                        <a:pt x="37" y="20"/>
                      </a:cubicBezTo>
                      <a:cubicBezTo>
                        <a:pt x="18" y="70"/>
                        <a:pt x="8" y="117"/>
                        <a:pt x="4" y="169"/>
                      </a:cubicBezTo>
                      <a:cubicBezTo>
                        <a:pt x="1" y="220"/>
                        <a:pt x="2" y="271"/>
                        <a:pt x="2" y="322"/>
                      </a:cubicBezTo>
                      <a:lnTo>
                        <a:pt x="2" y="628"/>
                      </a:lnTo>
                      <a:cubicBezTo>
                        <a:pt x="2" y="668"/>
                        <a:pt x="33" y="689"/>
                        <a:pt x="64" y="689"/>
                      </a:cubicBezTo>
                      <a:cubicBezTo>
                        <a:pt x="95" y="689"/>
                        <a:pt x="126" y="668"/>
                        <a:pt x="126" y="628"/>
                      </a:cubicBezTo>
                      <a:lnTo>
                        <a:pt x="126" y="322"/>
                      </a:lnTo>
                      <a:cubicBezTo>
                        <a:pt x="126" y="270"/>
                        <a:pt x="127" y="219"/>
                        <a:pt x="124" y="169"/>
                      </a:cubicBezTo>
                      <a:cubicBezTo>
                        <a:pt x="120" y="117"/>
                        <a:pt x="110" y="70"/>
                        <a:pt x="91" y="20"/>
                      </a:cubicBezTo>
                      <a:cubicBezTo>
                        <a:pt x="86" y="7"/>
                        <a:pt x="74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69"/>
                <p:cNvSpPr/>
                <p:nvPr/>
              </p:nvSpPr>
              <p:spPr>
                <a:xfrm>
                  <a:off x="5894875" y="1494875"/>
                  <a:ext cx="60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430" extrusionOk="0">
                      <a:moveTo>
                        <a:pt x="209" y="1"/>
                      </a:moveTo>
                      <a:cubicBezTo>
                        <a:pt x="203" y="1"/>
                        <a:pt x="197" y="3"/>
                        <a:pt x="191" y="8"/>
                      </a:cubicBezTo>
                      <a:cubicBezTo>
                        <a:pt x="140" y="51"/>
                        <a:pt x="105" y="110"/>
                        <a:pt x="78" y="170"/>
                      </a:cubicBezTo>
                      <a:cubicBezTo>
                        <a:pt x="49" y="232"/>
                        <a:pt x="27" y="297"/>
                        <a:pt x="7" y="362"/>
                      </a:cubicBezTo>
                      <a:cubicBezTo>
                        <a:pt x="0" y="389"/>
                        <a:pt x="17" y="423"/>
                        <a:pt x="44" y="428"/>
                      </a:cubicBezTo>
                      <a:cubicBezTo>
                        <a:pt x="49" y="429"/>
                        <a:pt x="54" y="430"/>
                        <a:pt x="59" y="430"/>
                      </a:cubicBezTo>
                      <a:cubicBezTo>
                        <a:pt x="82" y="430"/>
                        <a:pt x="104" y="415"/>
                        <a:pt x="112" y="392"/>
                      </a:cubicBezTo>
                      <a:cubicBezTo>
                        <a:pt x="128" y="331"/>
                        <a:pt x="149" y="270"/>
                        <a:pt x="172" y="212"/>
                      </a:cubicBezTo>
                      <a:cubicBezTo>
                        <a:pt x="196" y="153"/>
                        <a:pt x="223" y="97"/>
                        <a:pt x="236" y="35"/>
                      </a:cubicBezTo>
                      <a:cubicBezTo>
                        <a:pt x="240" y="15"/>
                        <a:pt x="22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69"/>
                <p:cNvSpPr/>
                <p:nvPr/>
              </p:nvSpPr>
              <p:spPr>
                <a:xfrm>
                  <a:off x="5755400" y="1646950"/>
                  <a:ext cx="4225" cy="1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" h="457" extrusionOk="0">
                      <a:moveTo>
                        <a:pt x="42" y="1"/>
                      </a:moveTo>
                      <a:cubicBezTo>
                        <a:pt x="21" y="1"/>
                        <a:pt x="0" y="20"/>
                        <a:pt x="1" y="42"/>
                      </a:cubicBezTo>
                      <a:cubicBezTo>
                        <a:pt x="1" y="52"/>
                        <a:pt x="3" y="61"/>
                        <a:pt x="4" y="70"/>
                      </a:cubicBezTo>
                      <a:cubicBezTo>
                        <a:pt x="4" y="72"/>
                        <a:pt x="6" y="85"/>
                        <a:pt x="6" y="85"/>
                      </a:cubicBezTo>
                      <a:cubicBezTo>
                        <a:pt x="6" y="85"/>
                        <a:pt x="6" y="85"/>
                        <a:pt x="6" y="85"/>
                      </a:cubicBezTo>
                      <a:cubicBezTo>
                        <a:pt x="8" y="96"/>
                        <a:pt x="14" y="117"/>
                        <a:pt x="18" y="132"/>
                      </a:cubicBezTo>
                      <a:cubicBezTo>
                        <a:pt x="26" y="159"/>
                        <a:pt x="30" y="188"/>
                        <a:pt x="34" y="214"/>
                      </a:cubicBezTo>
                      <a:cubicBezTo>
                        <a:pt x="33" y="212"/>
                        <a:pt x="33" y="210"/>
                        <a:pt x="33" y="210"/>
                      </a:cubicBezTo>
                      <a:lnTo>
                        <a:pt x="33" y="210"/>
                      </a:lnTo>
                      <a:cubicBezTo>
                        <a:pt x="33" y="210"/>
                        <a:pt x="35" y="223"/>
                        <a:pt x="35" y="225"/>
                      </a:cubicBezTo>
                      <a:cubicBezTo>
                        <a:pt x="36" y="233"/>
                        <a:pt x="36" y="239"/>
                        <a:pt x="36" y="246"/>
                      </a:cubicBezTo>
                      <a:cubicBezTo>
                        <a:pt x="37" y="260"/>
                        <a:pt x="37" y="275"/>
                        <a:pt x="36" y="290"/>
                      </a:cubicBezTo>
                      <a:cubicBezTo>
                        <a:pt x="36" y="305"/>
                        <a:pt x="35" y="320"/>
                        <a:pt x="34" y="333"/>
                      </a:cubicBezTo>
                      <a:cubicBezTo>
                        <a:pt x="34" y="337"/>
                        <a:pt x="32" y="342"/>
                        <a:pt x="32" y="347"/>
                      </a:cubicBezTo>
                      <a:cubicBezTo>
                        <a:pt x="33" y="344"/>
                        <a:pt x="33" y="342"/>
                        <a:pt x="33" y="342"/>
                      </a:cubicBezTo>
                      <a:lnTo>
                        <a:pt x="33" y="342"/>
                      </a:lnTo>
                      <a:cubicBezTo>
                        <a:pt x="33" y="342"/>
                        <a:pt x="33" y="344"/>
                        <a:pt x="32" y="348"/>
                      </a:cubicBezTo>
                      <a:cubicBezTo>
                        <a:pt x="31" y="357"/>
                        <a:pt x="30" y="364"/>
                        <a:pt x="29" y="373"/>
                      </a:cubicBezTo>
                      <a:cubicBezTo>
                        <a:pt x="21" y="407"/>
                        <a:pt x="37" y="446"/>
                        <a:pt x="75" y="454"/>
                      </a:cubicBezTo>
                      <a:cubicBezTo>
                        <a:pt x="80" y="456"/>
                        <a:pt x="86" y="457"/>
                        <a:pt x="92" y="457"/>
                      </a:cubicBezTo>
                      <a:cubicBezTo>
                        <a:pt x="118" y="457"/>
                        <a:pt x="149" y="440"/>
                        <a:pt x="154" y="409"/>
                      </a:cubicBezTo>
                      <a:cubicBezTo>
                        <a:pt x="167" y="335"/>
                        <a:pt x="168" y="264"/>
                        <a:pt x="157" y="189"/>
                      </a:cubicBezTo>
                      <a:cubicBezTo>
                        <a:pt x="152" y="157"/>
                        <a:pt x="141" y="127"/>
                        <a:pt x="129" y="96"/>
                      </a:cubicBezTo>
                      <a:cubicBezTo>
                        <a:pt x="121" y="76"/>
                        <a:pt x="113" y="59"/>
                        <a:pt x="98" y="40"/>
                      </a:cubicBezTo>
                      <a:cubicBezTo>
                        <a:pt x="87" y="28"/>
                        <a:pt x="76" y="18"/>
                        <a:pt x="61" y="7"/>
                      </a:cubicBezTo>
                      <a:cubicBezTo>
                        <a:pt x="56" y="3"/>
                        <a:pt x="49" y="1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69"/>
                <p:cNvSpPr/>
                <p:nvPr/>
              </p:nvSpPr>
              <p:spPr>
                <a:xfrm>
                  <a:off x="5780950" y="1648700"/>
                  <a:ext cx="39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" h="381" extrusionOk="0">
                      <a:moveTo>
                        <a:pt x="117" y="0"/>
                      </a:moveTo>
                      <a:cubicBezTo>
                        <a:pt x="107" y="0"/>
                        <a:pt x="98" y="5"/>
                        <a:pt x="95" y="16"/>
                      </a:cubicBezTo>
                      <a:cubicBezTo>
                        <a:pt x="88" y="41"/>
                        <a:pt x="85" y="66"/>
                        <a:pt x="78" y="91"/>
                      </a:cubicBezTo>
                      <a:cubicBezTo>
                        <a:pt x="70" y="115"/>
                        <a:pt x="63" y="138"/>
                        <a:pt x="57" y="162"/>
                      </a:cubicBezTo>
                      <a:cubicBezTo>
                        <a:pt x="44" y="210"/>
                        <a:pt x="28" y="260"/>
                        <a:pt x="11" y="307"/>
                      </a:cubicBezTo>
                      <a:cubicBezTo>
                        <a:pt x="1" y="335"/>
                        <a:pt x="22" y="371"/>
                        <a:pt x="52" y="379"/>
                      </a:cubicBezTo>
                      <a:cubicBezTo>
                        <a:pt x="56" y="380"/>
                        <a:pt x="61" y="380"/>
                        <a:pt x="65" y="380"/>
                      </a:cubicBezTo>
                      <a:cubicBezTo>
                        <a:pt x="92" y="380"/>
                        <a:pt x="116" y="364"/>
                        <a:pt x="124" y="338"/>
                      </a:cubicBezTo>
                      <a:cubicBezTo>
                        <a:pt x="140" y="285"/>
                        <a:pt x="150" y="230"/>
                        <a:pt x="154" y="174"/>
                      </a:cubicBezTo>
                      <a:cubicBezTo>
                        <a:pt x="156" y="162"/>
                        <a:pt x="157" y="148"/>
                        <a:pt x="156" y="136"/>
                      </a:cubicBezTo>
                      <a:cubicBezTo>
                        <a:pt x="156" y="123"/>
                        <a:pt x="152" y="111"/>
                        <a:pt x="151" y="97"/>
                      </a:cubicBezTo>
                      <a:cubicBezTo>
                        <a:pt x="149" y="71"/>
                        <a:pt x="146" y="42"/>
                        <a:pt x="139" y="16"/>
                      </a:cubicBezTo>
                      <a:cubicBezTo>
                        <a:pt x="136" y="5"/>
                        <a:pt x="126" y="0"/>
                        <a:pt x="1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69"/>
                <p:cNvSpPr/>
                <p:nvPr/>
              </p:nvSpPr>
              <p:spPr>
                <a:xfrm>
                  <a:off x="5676100" y="1694425"/>
                  <a:ext cx="3200" cy="1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553" extrusionOk="0">
                      <a:moveTo>
                        <a:pt x="64" y="1"/>
                      </a:moveTo>
                      <a:cubicBezTo>
                        <a:pt x="49" y="1"/>
                        <a:pt x="34" y="7"/>
                        <a:pt x="29" y="21"/>
                      </a:cubicBezTo>
                      <a:cubicBezTo>
                        <a:pt x="20" y="41"/>
                        <a:pt x="7" y="62"/>
                        <a:pt x="6" y="86"/>
                      </a:cubicBezTo>
                      <a:cubicBezTo>
                        <a:pt x="5" y="104"/>
                        <a:pt x="4" y="122"/>
                        <a:pt x="3" y="139"/>
                      </a:cubicBezTo>
                      <a:cubicBezTo>
                        <a:pt x="0" y="179"/>
                        <a:pt x="1" y="218"/>
                        <a:pt x="1" y="257"/>
                      </a:cubicBezTo>
                      <a:lnTo>
                        <a:pt x="1" y="491"/>
                      </a:lnTo>
                      <a:cubicBezTo>
                        <a:pt x="1" y="524"/>
                        <a:pt x="30" y="553"/>
                        <a:pt x="63" y="553"/>
                      </a:cubicBezTo>
                      <a:cubicBezTo>
                        <a:pt x="64" y="553"/>
                        <a:pt x="65" y="553"/>
                        <a:pt x="66" y="553"/>
                      </a:cubicBezTo>
                      <a:cubicBezTo>
                        <a:pt x="98" y="553"/>
                        <a:pt x="126" y="526"/>
                        <a:pt x="126" y="492"/>
                      </a:cubicBezTo>
                      <a:lnTo>
                        <a:pt x="126" y="259"/>
                      </a:lnTo>
                      <a:cubicBezTo>
                        <a:pt x="126" y="221"/>
                        <a:pt x="127" y="183"/>
                        <a:pt x="124" y="144"/>
                      </a:cubicBezTo>
                      <a:cubicBezTo>
                        <a:pt x="123" y="124"/>
                        <a:pt x="123" y="106"/>
                        <a:pt x="121" y="86"/>
                      </a:cubicBezTo>
                      <a:cubicBezTo>
                        <a:pt x="118" y="63"/>
                        <a:pt x="108" y="42"/>
                        <a:pt x="98" y="21"/>
                      </a:cubicBezTo>
                      <a:cubicBezTo>
                        <a:pt x="93" y="7"/>
                        <a:pt x="78" y="1"/>
                        <a:pt x="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69"/>
                <p:cNvSpPr/>
                <p:nvPr/>
              </p:nvSpPr>
              <p:spPr>
                <a:xfrm>
                  <a:off x="5681025" y="1694725"/>
                  <a:ext cx="370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446" extrusionOk="0">
                      <a:moveTo>
                        <a:pt x="116" y="1"/>
                      </a:moveTo>
                      <a:cubicBezTo>
                        <a:pt x="106" y="1"/>
                        <a:pt x="96" y="5"/>
                        <a:pt x="89" y="15"/>
                      </a:cubicBezTo>
                      <a:cubicBezTo>
                        <a:pt x="54" y="66"/>
                        <a:pt x="30" y="126"/>
                        <a:pt x="18" y="186"/>
                      </a:cubicBezTo>
                      <a:cubicBezTo>
                        <a:pt x="6" y="250"/>
                        <a:pt x="1" y="315"/>
                        <a:pt x="1" y="381"/>
                      </a:cubicBezTo>
                      <a:cubicBezTo>
                        <a:pt x="1" y="414"/>
                        <a:pt x="30" y="445"/>
                        <a:pt x="62" y="445"/>
                      </a:cubicBezTo>
                      <a:cubicBezTo>
                        <a:pt x="63" y="445"/>
                        <a:pt x="64" y="445"/>
                        <a:pt x="65" y="445"/>
                      </a:cubicBezTo>
                      <a:cubicBezTo>
                        <a:pt x="100" y="444"/>
                        <a:pt x="132" y="418"/>
                        <a:pt x="131" y="381"/>
                      </a:cubicBezTo>
                      <a:cubicBezTo>
                        <a:pt x="130" y="321"/>
                        <a:pt x="132" y="261"/>
                        <a:pt x="139" y="202"/>
                      </a:cubicBezTo>
                      <a:cubicBezTo>
                        <a:pt x="144" y="148"/>
                        <a:pt x="147" y="92"/>
                        <a:pt x="146" y="30"/>
                      </a:cubicBezTo>
                      <a:cubicBezTo>
                        <a:pt x="146" y="11"/>
                        <a:pt x="132" y="1"/>
                        <a:pt x="11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69"/>
                <p:cNvSpPr/>
                <p:nvPr/>
              </p:nvSpPr>
              <p:spPr>
                <a:xfrm>
                  <a:off x="5437650" y="1746700"/>
                  <a:ext cx="5950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504" extrusionOk="0">
                      <a:moveTo>
                        <a:pt x="193" y="0"/>
                      </a:moveTo>
                      <a:cubicBezTo>
                        <a:pt x="182" y="0"/>
                        <a:pt x="171" y="7"/>
                        <a:pt x="167" y="19"/>
                      </a:cubicBezTo>
                      <a:cubicBezTo>
                        <a:pt x="146" y="83"/>
                        <a:pt x="131" y="148"/>
                        <a:pt x="108" y="211"/>
                      </a:cubicBezTo>
                      <a:cubicBezTo>
                        <a:pt x="88" y="269"/>
                        <a:pt x="59" y="329"/>
                        <a:pt x="25" y="387"/>
                      </a:cubicBezTo>
                      <a:cubicBezTo>
                        <a:pt x="1" y="426"/>
                        <a:pt x="20" y="479"/>
                        <a:pt x="62" y="497"/>
                      </a:cubicBezTo>
                      <a:cubicBezTo>
                        <a:pt x="73" y="502"/>
                        <a:pt x="84" y="504"/>
                        <a:pt x="94" y="504"/>
                      </a:cubicBezTo>
                      <a:cubicBezTo>
                        <a:pt x="128" y="504"/>
                        <a:pt x="155" y="480"/>
                        <a:pt x="169" y="447"/>
                      </a:cubicBezTo>
                      <a:cubicBezTo>
                        <a:pt x="196" y="380"/>
                        <a:pt x="215" y="311"/>
                        <a:pt x="223" y="240"/>
                      </a:cubicBezTo>
                      <a:cubicBezTo>
                        <a:pt x="234" y="168"/>
                        <a:pt x="238" y="91"/>
                        <a:pt x="217" y="19"/>
                      </a:cubicBezTo>
                      <a:cubicBezTo>
                        <a:pt x="214" y="7"/>
                        <a:pt x="204" y="0"/>
                        <a:pt x="19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69"/>
                <p:cNvSpPr/>
                <p:nvPr/>
              </p:nvSpPr>
              <p:spPr>
                <a:xfrm>
                  <a:off x="5451800" y="1750375"/>
                  <a:ext cx="40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" h="353" extrusionOk="0">
                      <a:moveTo>
                        <a:pt x="125" y="0"/>
                      </a:moveTo>
                      <a:cubicBezTo>
                        <a:pt x="114" y="0"/>
                        <a:pt x="102" y="7"/>
                        <a:pt x="97" y="22"/>
                      </a:cubicBezTo>
                      <a:cubicBezTo>
                        <a:pt x="66" y="101"/>
                        <a:pt x="41" y="182"/>
                        <a:pt x="8" y="262"/>
                      </a:cubicBezTo>
                      <a:cubicBezTo>
                        <a:pt x="1" y="277"/>
                        <a:pt x="6" y="303"/>
                        <a:pt x="15" y="316"/>
                      </a:cubicBezTo>
                      <a:cubicBezTo>
                        <a:pt x="24" y="331"/>
                        <a:pt x="41" y="346"/>
                        <a:pt x="57" y="350"/>
                      </a:cubicBezTo>
                      <a:cubicBezTo>
                        <a:pt x="64" y="351"/>
                        <a:pt x="71" y="352"/>
                        <a:pt x="78" y="352"/>
                      </a:cubicBezTo>
                      <a:cubicBezTo>
                        <a:pt x="90" y="352"/>
                        <a:pt x="102" y="350"/>
                        <a:pt x="112" y="342"/>
                      </a:cubicBezTo>
                      <a:cubicBezTo>
                        <a:pt x="127" y="332"/>
                        <a:pt x="143" y="317"/>
                        <a:pt x="146" y="299"/>
                      </a:cubicBezTo>
                      <a:cubicBezTo>
                        <a:pt x="152" y="252"/>
                        <a:pt x="158" y="205"/>
                        <a:pt x="159" y="158"/>
                      </a:cubicBezTo>
                      <a:cubicBezTo>
                        <a:pt x="161" y="137"/>
                        <a:pt x="161" y="117"/>
                        <a:pt x="161" y="96"/>
                      </a:cubicBezTo>
                      <a:cubicBezTo>
                        <a:pt x="161" y="74"/>
                        <a:pt x="158" y="53"/>
                        <a:pt x="156" y="30"/>
                      </a:cubicBezTo>
                      <a:cubicBezTo>
                        <a:pt x="154" y="11"/>
                        <a:pt x="140" y="0"/>
                        <a:pt x="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69"/>
                <p:cNvSpPr/>
                <p:nvPr/>
              </p:nvSpPr>
              <p:spPr>
                <a:xfrm>
                  <a:off x="5162975" y="1687925"/>
                  <a:ext cx="10975" cy="1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727" extrusionOk="0">
                      <a:moveTo>
                        <a:pt x="28" y="0"/>
                      </a:moveTo>
                      <a:cubicBezTo>
                        <a:pt x="12" y="0"/>
                        <a:pt x="0" y="17"/>
                        <a:pt x="9" y="34"/>
                      </a:cubicBezTo>
                      <a:cubicBezTo>
                        <a:pt x="62" y="142"/>
                        <a:pt x="127" y="244"/>
                        <a:pt x="180" y="353"/>
                      </a:cubicBezTo>
                      <a:cubicBezTo>
                        <a:pt x="233" y="467"/>
                        <a:pt x="278" y="586"/>
                        <a:pt x="331" y="700"/>
                      </a:cubicBezTo>
                      <a:cubicBezTo>
                        <a:pt x="339" y="717"/>
                        <a:pt x="358" y="726"/>
                        <a:pt x="378" y="726"/>
                      </a:cubicBezTo>
                      <a:cubicBezTo>
                        <a:pt x="388" y="726"/>
                        <a:pt x="398" y="724"/>
                        <a:pt x="406" y="719"/>
                      </a:cubicBezTo>
                      <a:cubicBezTo>
                        <a:pt x="433" y="702"/>
                        <a:pt x="438" y="670"/>
                        <a:pt x="426" y="643"/>
                      </a:cubicBezTo>
                      <a:cubicBezTo>
                        <a:pt x="371" y="526"/>
                        <a:pt x="324" y="405"/>
                        <a:pt x="269" y="289"/>
                      </a:cubicBezTo>
                      <a:cubicBezTo>
                        <a:pt x="217" y="181"/>
                        <a:pt x="151" y="58"/>
                        <a:pt x="39" y="3"/>
                      </a:cubicBezTo>
                      <a:cubicBezTo>
                        <a:pt x="36" y="1"/>
                        <a:pt x="32" y="0"/>
                        <a:pt x="2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69"/>
                <p:cNvSpPr/>
                <p:nvPr/>
              </p:nvSpPr>
              <p:spPr>
                <a:xfrm>
                  <a:off x="5170075" y="1691750"/>
                  <a:ext cx="4125" cy="1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416" extrusionOk="0">
                      <a:moveTo>
                        <a:pt x="142" y="0"/>
                      </a:moveTo>
                      <a:cubicBezTo>
                        <a:pt x="141" y="0"/>
                        <a:pt x="140" y="0"/>
                        <a:pt x="139" y="1"/>
                      </a:cubicBezTo>
                      <a:cubicBezTo>
                        <a:pt x="108" y="11"/>
                        <a:pt x="80" y="40"/>
                        <a:pt x="61" y="64"/>
                      </a:cubicBezTo>
                      <a:cubicBezTo>
                        <a:pt x="51" y="76"/>
                        <a:pt x="40" y="90"/>
                        <a:pt x="32" y="103"/>
                      </a:cubicBezTo>
                      <a:cubicBezTo>
                        <a:pt x="23" y="121"/>
                        <a:pt x="20" y="141"/>
                        <a:pt x="16" y="158"/>
                      </a:cubicBezTo>
                      <a:cubicBezTo>
                        <a:pt x="0" y="239"/>
                        <a:pt x="20" y="317"/>
                        <a:pt x="52" y="392"/>
                      </a:cubicBezTo>
                      <a:cubicBezTo>
                        <a:pt x="58" y="408"/>
                        <a:pt x="77" y="416"/>
                        <a:pt x="95" y="416"/>
                      </a:cubicBezTo>
                      <a:cubicBezTo>
                        <a:pt x="101" y="416"/>
                        <a:pt x="108" y="415"/>
                        <a:pt x="113" y="413"/>
                      </a:cubicBezTo>
                      <a:cubicBezTo>
                        <a:pt x="133" y="404"/>
                        <a:pt x="150" y="378"/>
                        <a:pt x="142" y="354"/>
                      </a:cubicBezTo>
                      <a:cubicBezTo>
                        <a:pt x="116" y="293"/>
                        <a:pt x="104" y="239"/>
                        <a:pt x="111" y="174"/>
                      </a:cubicBezTo>
                      <a:cubicBezTo>
                        <a:pt x="111" y="173"/>
                        <a:pt x="112" y="168"/>
                        <a:pt x="112" y="167"/>
                      </a:cubicBezTo>
                      <a:lnTo>
                        <a:pt x="112" y="167"/>
                      </a:lnTo>
                      <a:cubicBezTo>
                        <a:pt x="112" y="165"/>
                        <a:pt x="112" y="162"/>
                        <a:pt x="112" y="160"/>
                      </a:cubicBezTo>
                      <a:cubicBezTo>
                        <a:pt x="113" y="153"/>
                        <a:pt x="116" y="147"/>
                        <a:pt x="117" y="139"/>
                      </a:cubicBezTo>
                      <a:cubicBezTo>
                        <a:pt x="121" y="122"/>
                        <a:pt x="119" y="116"/>
                        <a:pt x="124" y="98"/>
                      </a:cubicBezTo>
                      <a:cubicBezTo>
                        <a:pt x="134" y="71"/>
                        <a:pt x="150" y="49"/>
                        <a:pt x="160" y="23"/>
                      </a:cubicBezTo>
                      <a:cubicBezTo>
                        <a:pt x="165" y="11"/>
                        <a:pt x="153" y="0"/>
                        <a:pt x="14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69"/>
                <p:cNvSpPr/>
                <p:nvPr/>
              </p:nvSpPr>
              <p:spPr>
                <a:xfrm>
                  <a:off x="5635875" y="1523450"/>
                  <a:ext cx="3975" cy="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303" extrusionOk="0">
                      <a:moveTo>
                        <a:pt x="21" y="0"/>
                      </a:moveTo>
                      <a:cubicBezTo>
                        <a:pt x="11" y="0"/>
                        <a:pt x="0" y="10"/>
                        <a:pt x="3" y="22"/>
                      </a:cubicBezTo>
                      <a:cubicBezTo>
                        <a:pt x="20" y="112"/>
                        <a:pt x="51" y="199"/>
                        <a:pt x="87" y="285"/>
                      </a:cubicBezTo>
                      <a:cubicBezTo>
                        <a:pt x="93" y="297"/>
                        <a:pt x="106" y="303"/>
                        <a:pt x="119" y="303"/>
                      </a:cubicBezTo>
                      <a:cubicBezTo>
                        <a:pt x="126" y="303"/>
                        <a:pt x="132" y="301"/>
                        <a:pt x="137" y="299"/>
                      </a:cubicBezTo>
                      <a:cubicBezTo>
                        <a:pt x="154" y="288"/>
                        <a:pt x="159" y="266"/>
                        <a:pt x="150" y="249"/>
                      </a:cubicBezTo>
                      <a:cubicBezTo>
                        <a:pt x="108" y="172"/>
                        <a:pt x="72" y="90"/>
                        <a:pt x="34" y="9"/>
                      </a:cubicBezTo>
                      <a:cubicBezTo>
                        <a:pt x="31" y="3"/>
                        <a:pt x="26" y="0"/>
                        <a:pt x="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6" name="Google Shape;1276;p69"/>
                <p:cNvSpPr/>
                <p:nvPr/>
              </p:nvSpPr>
              <p:spPr>
                <a:xfrm>
                  <a:off x="5644950" y="1518400"/>
                  <a:ext cx="5775" cy="1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565" extrusionOk="0">
                      <a:moveTo>
                        <a:pt x="202" y="0"/>
                      </a:moveTo>
                      <a:cubicBezTo>
                        <a:pt x="200" y="0"/>
                        <a:pt x="197" y="1"/>
                        <a:pt x="195" y="2"/>
                      </a:cubicBezTo>
                      <a:cubicBezTo>
                        <a:pt x="103" y="41"/>
                        <a:pt x="41" y="127"/>
                        <a:pt x="21" y="222"/>
                      </a:cubicBezTo>
                      <a:cubicBezTo>
                        <a:pt x="1" y="327"/>
                        <a:pt x="20" y="434"/>
                        <a:pt x="59" y="531"/>
                      </a:cubicBezTo>
                      <a:cubicBezTo>
                        <a:pt x="67" y="550"/>
                        <a:pt x="83" y="565"/>
                        <a:pt x="104" y="565"/>
                      </a:cubicBezTo>
                      <a:cubicBezTo>
                        <a:pt x="107" y="565"/>
                        <a:pt x="112" y="564"/>
                        <a:pt x="116" y="563"/>
                      </a:cubicBezTo>
                      <a:cubicBezTo>
                        <a:pt x="140" y="558"/>
                        <a:pt x="160" y="531"/>
                        <a:pt x="149" y="507"/>
                      </a:cubicBezTo>
                      <a:cubicBezTo>
                        <a:pt x="118" y="426"/>
                        <a:pt x="97" y="335"/>
                        <a:pt x="115" y="247"/>
                      </a:cubicBezTo>
                      <a:cubicBezTo>
                        <a:pt x="133" y="168"/>
                        <a:pt x="176" y="97"/>
                        <a:pt x="221" y="29"/>
                      </a:cubicBezTo>
                      <a:cubicBezTo>
                        <a:pt x="231" y="14"/>
                        <a:pt x="217" y="0"/>
                        <a:pt x="2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7" name="Google Shape;1277;p69"/>
                <p:cNvSpPr/>
                <p:nvPr/>
              </p:nvSpPr>
              <p:spPr>
                <a:xfrm>
                  <a:off x="5317225" y="1598275"/>
                  <a:ext cx="3550" cy="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" h="942" extrusionOk="0">
                      <a:moveTo>
                        <a:pt x="71" y="1"/>
                      </a:moveTo>
                      <a:cubicBezTo>
                        <a:pt x="61" y="1"/>
                        <a:pt x="51" y="7"/>
                        <a:pt x="47" y="18"/>
                      </a:cubicBezTo>
                      <a:cubicBezTo>
                        <a:pt x="27" y="86"/>
                        <a:pt x="26" y="158"/>
                        <a:pt x="16" y="228"/>
                      </a:cubicBezTo>
                      <a:cubicBezTo>
                        <a:pt x="7" y="299"/>
                        <a:pt x="6" y="371"/>
                        <a:pt x="5" y="441"/>
                      </a:cubicBezTo>
                      <a:cubicBezTo>
                        <a:pt x="0" y="586"/>
                        <a:pt x="2" y="731"/>
                        <a:pt x="1" y="874"/>
                      </a:cubicBezTo>
                      <a:cubicBezTo>
                        <a:pt x="1" y="919"/>
                        <a:pt x="35" y="942"/>
                        <a:pt x="70" y="942"/>
                      </a:cubicBezTo>
                      <a:cubicBezTo>
                        <a:pt x="105" y="942"/>
                        <a:pt x="140" y="919"/>
                        <a:pt x="140" y="874"/>
                      </a:cubicBezTo>
                      <a:cubicBezTo>
                        <a:pt x="139" y="730"/>
                        <a:pt x="141" y="584"/>
                        <a:pt x="136" y="441"/>
                      </a:cubicBezTo>
                      <a:cubicBezTo>
                        <a:pt x="134" y="371"/>
                        <a:pt x="133" y="299"/>
                        <a:pt x="125" y="228"/>
                      </a:cubicBezTo>
                      <a:cubicBezTo>
                        <a:pt x="116" y="158"/>
                        <a:pt x="114" y="86"/>
                        <a:pt x="94" y="18"/>
                      </a:cubicBezTo>
                      <a:cubicBezTo>
                        <a:pt x="91" y="7"/>
                        <a:pt x="81" y="1"/>
                        <a:pt x="7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8" name="Google Shape;1278;p69"/>
                <p:cNvSpPr/>
                <p:nvPr/>
              </p:nvSpPr>
              <p:spPr>
                <a:xfrm>
                  <a:off x="5328750" y="1597075"/>
                  <a:ext cx="3000" cy="1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" h="625" extrusionOk="0">
                      <a:moveTo>
                        <a:pt x="59" y="1"/>
                      </a:moveTo>
                      <a:cubicBezTo>
                        <a:pt x="50" y="1"/>
                        <a:pt x="41" y="6"/>
                        <a:pt x="38" y="16"/>
                      </a:cubicBezTo>
                      <a:cubicBezTo>
                        <a:pt x="13" y="106"/>
                        <a:pt x="0" y="199"/>
                        <a:pt x="1" y="292"/>
                      </a:cubicBezTo>
                      <a:lnTo>
                        <a:pt x="5" y="573"/>
                      </a:lnTo>
                      <a:cubicBezTo>
                        <a:pt x="5" y="607"/>
                        <a:pt x="33" y="625"/>
                        <a:pt x="60" y="625"/>
                      </a:cubicBezTo>
                      <a:cubicBezTo>
                        <a:pt x="87" y="625"/>
                        <a:pt x="114" y="607"/>
                        <a:pt x="114" y="573"/>
                      </a:cubicBezTo>
                      <a:lnTo>
                        <a:pt x="117" y="292"/>
                      </a:lnTo>
                      <a:cubicBezTo>
                        <a:pt x="119" y="199"/>
                        <a:pt x="106" y="106"/>
                        <a:pt x="80" y="16"/>
                      </a:cubicBezTo>
                      <a:cubicBezTo>
                        <a:pt x="77" y="6"/>
                        <a:pt x="68" y="1"/>
                        <a:pt x="5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9" name="Google Shape;1279;p69"/>
                <p:cNvSpPr/>
                <p:nvPr/>
              </p:nvSpPr>
              <p:spPr>
                <a:xfrm>
                  <a:off x="5887350" y="1584925"/>
                  <a:ext cx="6000" cy="1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626" extrusionOk="0">
                      <a:moveTo>
                        <a:pt x="210" y="0"/>
                      </a:moveTo>
                      <a:cubicBezTo>
                        <a:pt x="201" y="0"/>
                        <a:pt x="192" y="5"/>
                        <a:pt x="188" y="17"/>
                      </a:cubicBezTo>
                      <a:cubicBezTo>
                        <a:pt x="177" y="64"/>
                        <a:pt x="168" y="110"/>
                        <a:pt x="154" y="154"/>
                      </a:cubicBezTo>
                      <a:cubicBezTo>
                        <a:pt x="145" y="177"/>
                        <a:pt x="136" y="198"/>
                        <a:pt x="128" y="220"/>
                      </a:cubicBezTo>
                      <a:cubicBezTo>
                        <a:pt x="120" y="244"/>
                        <a:pt x="114" y="265"/>
                        <a:pt x="106" y="289"/>
                      </a:cubicBezTo>
                      <a:cubicBezTo>
                        <a:pt x="76" y="379"/>
                        <a:pt x="46" y="469"/>
                        <a:pt x="11" y="559"/>
                      </a:cubicBezTo>
                      <a:cubicBezTo>
                        <a:pt x="1" y="586"/>
                        <a:pt x="22" y="617"/>
                        <a:pt x="48" y="623"/>
                      </a:cubicBezTo>
                      <a:cubicBezTo>
                        <a:pt x="53" y="625"/>
                        <a:pt x="59" y="626"/>
                        <a:pt x="64" y="626"/>
                      </a:cubicBezTo>
                      <a:cubicBezTo>
                        <a:pt x="85" y="626"/>
                        <a:pt x="103" y="609"/>
                        <a:pt x="112" y="588"/>
                      </a:cubicBezTo>
                      <a:cubicBezTo>
                        <a:pt x="146" y="499"/>
                        <a:pt x="185" y="407"/>
                        <a:pt x="208" y="313"/>
                      </a:cubicBezTo>
                      <a:cubicBezTo>
                        <a:pt x="213" y="290"/>
                        <a:pt x="217" y="266"/>
                        <a:pt x="223" y="243"/>
                      </a:cubicBezTo>
                      <a:cubicBezTo>
                        <a:pt x="228" y="218"/>
                        <a:pt x="226" y="194"/>
                        <a:pt x="229" y="169"/>
                      </a:cubicBezTo>
                      <a:cubicBezTo>
                        <a:pt x="235" y="121"/>
                        <a:pt x="240" y="72"/>
                        <a:pt x="236" y="24"/>
                      </a:cubicBezTo>
                      <a:cubicBezTo>
                        <a:pt x="234" y="9"/>
                        <a:pt x="222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0" name="Google Shape;1280;p69"/>
                <p:cNvSpPr/>
                <p:nvPr/>
              </p:nvSpPr>
              <p:spPr>
                <a:xfrm>
                  <a:off x="5899100" y="1586300"/>
                  <a:ext cx="3650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" h="463" extrusionOk="0">
                      <a:moveTo>
                        <a:pt x="37" y="0"/>
                      </a:moveTo>
                      <a:cubicBezTo>
                        <a:pt x="30" y="0"/>
                        <a:pt x="24" y="4"/>
                        <a:pt x="22" y="14"/>
                      </a:cubicBezTo>
                      <a:cubicBezTo>
                        <a:pt x="15" y="47"/>
                        <a:pt x="11" y="80"/>
                        <a:pt x="7" y="116"/>
                      </a:cubicBezTo>
                      <a:cubicBezTo>
                        <a:pt x="5" y="150"/>
                        <a:pt x="0" y="186"/>
                        <a:pt x="2" y="222"/>
                      </a:cubicBezTo>
                      <a:cubicBezTo>
                        <a:pt x="10" y="292"/>
                        <a:pt x="25" y="363"/>
                        <a:pt x="46" y="431"/>
                      </a:cubicBezTo>
                      <a:cubicBezTo>
                        <a:pt x="53" y="453"/>
                        <a:pt x="71" y="462"/>
                        <a:pt x="89" y="462"/>
                      </a:cubicBezTo>
                      <a:cubicBezTo>
                        <a:pt x="117" y="462"/>
                        <a:pt x="145" y="440"/>
                        <a:pt x="134" y="406"/>
                      </a:cubicBezTo>
                      <a:cubicBezTo>
                        <a:pt x="112" y="344"/>
                        <a:pt x="95" y="280"/>
                        <a:pt x="86" y="215"/>
                      </a:cubicBezTo>
                      <a:cubicBezTo>
                        <a:pt x="81" y="184"/>
                        <a:pt x="74" y="153"/>
                        <a:pt x="68" y="122"/>
                      </a:cubicBezTo>
                      <a:cubicBezTo>
                        <a:pt x="62" y="88"/>
                        <a:pt x="62" y="53"/>
                        <a:pt x="58" y="19"/>
                      </a:cubicBezTo>
                      <a:cubicBezTo>
                        <a:pt x="57" y="8"/>
                        <a:pt x="47" y="0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81" name="Google Shape;1281;p69"/>
              <p:cNvGrpSpPr/>
              <p:nvPr/>
            </p:nvGrpSpPr>
            <p:grpSpPr>
              <a:xfrm>
                <a:off x="536515" y="3441494"/>
                <a:ext cx="1144380" cy="774400"/>
                <a:chOff x="3228325" y="2314286"/>
                <a:chExt cx="270175" cy="182814"/>
              </a:xfrm>
            </p:grpSpPr>
            <p:sp>
              <p:nvSpPr>
                <p:cNvPr id="1282" name="Google Shape;1282;p69"/>
                <p:cNvSpPr/>
                <p:nvPr/>
              </p:nvSpPr>
              <p:spPr>
                <a:xfrm>
                  <a:off x="3313925" y="2318350"/>
                  <a:ext cx="45252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6" h="361" extrusionOk="0">
                      <a:moveTo>
                        <a:pt x="1" y="0"/>
                      </a:moveTo>
                      <a:lnTo>
                        <a:pt x="1" y="361"/>
                      </a:lnTo>
                      <a:lnTo>
                        <a:pt x="2045" y="361"/>
                      </a:lnTo>
                      <a:lnTo>
                        <a:pt x="2045" y="0"/>
                      </a:lnTo>
                      <a:close/>
                    </a:path>
                  </a:pathLst>
                </a:custGeom>
                <a:solidFill>
                  <a:srgbClr val="FF57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3" name="Google Shape;1283;p69"/>
                <p:cNvSpPr/>
                <p:nvPr/>
              </p:nvSpPr>
              <p:spPr>
                <a:xfrm>
                  <a:off x="3313925" y="2321850"/>
                  <a:ext cx="45250" cy="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722" extrusionOk="0">
                      <a:moveTo>
                        <a:pt x="0" y="1"/>
                      </a:moveTo>
                      <a:lnTo>
                        <a:pt x="0" y="721"/>
                      </a:lnTo>
                      <a:lnTo>
                        <a:pt x="1809" y="721"/>
                      </a:lnTo>
                      <a:lnTo>
                        <a:pt x="1809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4" name="Google Shape;1284;p69"/>
                <p:cNvSpPr/>
                <p:nvPr/>
              </p:nvSpPr>
              <p:spPr>
                <a:xfrm>
                  <a:off x="3313925" y="2321850"/>
                  <a:ext cx="21125" cy="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" h="722" extrusionOk="0">
                      <a:moveTo>
                        <a:pt x="0" y="1"/>
                      </a:moveTo>
                      <a:lnTo>
                        <a:pt x="0" y="721"/>
                      </a:lnTo>
                      <a:lnTo>
                        <a:pt x="845" y="721"/>
                      </a:lnTo>
                      <a:lnTo>
                        <a:pt x="845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5" name="Google Shape;1285;p69"/>
                <p:cNvSpPr/>
                <p:nvPr/>
              </p:nvSpPr>
              <p:spPr>
                <a:xfrm>
                  <a:off x="3244475" y="2374700"/>
                  <a:ext cx="181150" cy="12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6" h="4896" extrusionOk="0">
                      <a:moveTo>
                        <a:pt x="7246" y="1"/>
                      </a:moveTo>
                      <a:lnTo>
                        <a:pt x="0" y="566"/>
                      </a:lnTo>
                      <a:lnTo>
                        <a:pt x="0" y="4896"/>
                      </a:lnTo>
                      <a:lnTo>
                        <a:pt x="6086" y="4896"/>
                      </a:lnTo>
                      <a:lnTo>
                        <a:pt x="72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6" name="Google Shape;1286;p69"/>
                <p:cNvSpPr/>
                <p:nvPr/>
              </p:nvSpPr>
              <p:spPr>
                <a:xfrm>
                  <a:off x="3396600" y="2339900"/>
                  <a:ext cx="90375" cy="15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5" h="6288" extrusionOk="0">
                      <a:moveTo>
                        <a:pt x="1776" y="0"/>
                      </a:moveTo>
                      <a:lnTo>
                        <a:pt x="1" y="1690"/>
                      </a:lnTo>
                      <a:lnTo>
                        <a:pt x="1" y="6288"/>
                      </a:lnTo>
                      <a:lnTo>
                        <a:pt x="3614" y="6288"/>
                      </a:lnTo>
                      <a:lnTo>
                        <a:pt x="3614" y="2152"/>
                      </a:lnTo>
                      <a:lnTo>
                        <a:pt x="17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7" name="Google Shape;1287;p69"/>
                <p:cNvSpPr/>
                <p:nvPr/>
              </p:nvSpPr>
              <p:spPr>
                <a:xfrm>
                  <a:off x="3228325" y="2333125"/>
                  <a:ext cx="270175" cy="6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7" h="2711" extrusionOk="0">
                      <a:moveTo>
                        <a:pt x="8692" y="1"/>
                      </a:moveTo>
                      <a:lnTo>
                        <a:pt x="8620" y="16"/>
                      </a:lnTo>
                      <a:lnTo>
                        <a:pt x="0" y="2423"/>
                      </a:lnTo>
                      <a:lnTo>
                        <a:pt x="0" y="2710"/>
                      </a:lnTo>
                      <a:lnTo>
                        <a:pt x="6635" y="2710"/>
                      </a:lnTo>
                      <a:lnTo>
                        <a:pt x="8620" y="647"/>
                      </a:lnTo>
                      <a:lnTo>
                        <a:pt x="10345" y="2423"/>
                      </a:lnTo>
                      <a:lnTo>
                        <a:pt x="10806" y="2423"/>
                      </a:lnTo>
                      <a:lnTo>
                        <a:pt x="869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8" name="Google Shape;1288;p69"/>
                <p:cNvSpPr/>
                <p:nvPr/>
              </p:nvSpPr>
              <p:spPr>
                <a:xfrm>
                  <a:off x="3228325" y="2333125"/>
                  <a:ext cx="217325" cy="6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3" h="2424" extrusionOk="0">
                      <a:moveTo>
                        <a:pt x="2279" y="1"/>
                      </a:moveTo>
                      <a:lnTo>
                        <a:pt x="0" y="2423"/>
                      </a:lnTo>
                      <a:lnTo>
                        <a:pt x="6414" y="2423"/>
                      </a:lnTo>
                      <a:lnTo>
                        <a:pt x="869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69"/>
                <p:cNvSpPr/>
                <p:nvPr/>
              </p:nvSpPr>
              <p:spPr>
                <a:xfrm>
                  <a:off x="3231875" y="2334675"/>
                  <a:ext cx="172575" cy="5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3" h="2299" extrusionOk="0">
                      <a:moveTo>
                        <a:pt x="2163" y="0"/>
                      </a:moveTo>
                      <a:lnTo>
                        <a:pt x="1" y="2299"/>
                      </a:lnTo>
                      <a:lnTo>
                        <a:pt x="6246" y="2299"/>
                      </a:lnTo>
                      <a:lnTo>
                        <a:pt x="6902" y="1602"/>
                      </a:lnTo>
                      <a:lnTo>
                        <a:pt x="2140" y="1602"/>
                      </a:lnTo>
                      <a:lnTo>
                        <a:pt x="3646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69"/>
                <p:cNvSpPr/>
                <p:nvPr/>
              </p:nvSpPr>
              <p:spPr>
                <a:xfrm>
                  <a:off x="335377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7" y="1"/>
                      </a:moveTo>
                      <a:lnTo>
                        <a:pt x="0" y="777"/>
                      </a:lnTo>
                      <a:lnTo>
                        <a:pt x="448" y="777"/>
                      </a:lnTo>
                      <a:lnTo>
                        <a:pt x="1063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69"/>
                <p:cNvSpPr/>
                <p:nvPr/>
              </p:nvSpPr>
              <p:spPr>
                <a:xfrm>
                  <a:off x="332722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6" y="1"/>
                      </a:moveTo>
                      <a:lnTo>
                        <a:pt x="0" y="777"/>
                      </a:lnTo>
                      <a:lnTo>
                        <a:pt x="446" y="777"/>
                      </a:lnTo>
                      <a:lnTo>
                        <a:pt x="1062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69"/>
                <p:cNvSpPr/>
                <p:nvPr/>
              </p:nvSpPr>
              <p:spPr>
                <a:xfrm>
                  <a:off x="3396600" y="2344025"/>
                  <a:ext cx="2657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5" extrusionOk="0">
                      <a:moveTo>
                        <a:pt x="615" y="0"/>
                      </a:moveTo>
                      <a:lnTo>
                        <a:pt x="1" y="775"/>
                      </a:lnTo>
                      <a:lnTo>
                        <a:pt x="446" y="775"/>
                      </a:lnTo>
                      <a:lnTo>
                        <a:pt x="1062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69"/>
                <p:cNvSpPr/>
                <p:nvPr/>
              </p:nvSpPr>
              <p:spPr>
                <a:xfrm>
                  <a:off x="3373300" y="2351825"/>
                  <a:ext cx="26575" cy="1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6" extrusionOk="0">
                      <a:moveTo>
                        <a:pt x="616" y="1"/>
                      </a:moveTo>
                      <a:lnTo>
                        <a:pt x="1" y="776"/>
                      </a:lnTo>
                      <a:lnTo>
                        <a:pt x="447" y="776"/>
                      </a:lnTo>
                      <a:lnTo>
                        <a:pt x="1063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69"/>
                <p:cNvSpPr/>
                <p:nvPr/>
              </p:nvSpPr>
              <p:spPr>
                <a:xfrm>
                  <a:off x="3311200" y="2349550"/>
                  <a:ext cx="16450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" h="481" extrusionOk="0">
                      <a:moveTo>
                        <a:pt x="381" y="1"/>
                      </a:moveTo>
                      <a:lnTo>
                        <a:pt x="1" y="480"/>
                      </a:lnTo>
                      <a:lnTo>
                        <a:pt x="277" y="480"/>
                      </a:lnTo>
                      <a:lnTo>
                        <a:pt x="658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p69"/>
                <p:cNvSpPr/>
                <p:nvPr/>
              </p:nvSpPr>
              <p:spPr>
                <a:xfrm>
                  <a:off x="3349450" y="23399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1" y="0"/>
                      </a:moveTo>
                      <a:lnTo>
                        <a:pt x="1" y="478"/>
                      </a:lnTo>
                      <a:lnTo>
                        <a:pt x="276" y="478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69"/>
                <p:cNvSpPr/>
                <p:nvPr/>
              </p:nvSpPr>
              <p:spPr>
                <a:xfrm>
                  <a:off x="3363925" y="2336150"/>
                  <a:ext cx="16425" cy="1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0" extrusionOk="0">
                      <a:moveTo>
                        <a:pt x="381" y="1"/>
                      </a:moveTo>
                      <a:lnTo>
                        <a:pt x="1" y="479"/>
                      </a:lnTo>
                      <a:lnTo>
                        <a:pt x="276" y="479"/>
                      </a:lnTo>
                      <a:lnTo>
                        <a:pt x="657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7" name="Google Shape;1297;p69"/>
                <p:cNvSpPr/>
                <p:nvPr/>
              </p:nvSpPr>
              <p:spPr>
                <a:xfrm>
                  <a:off x="330067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5" y="1"/>
                      </a:moveTo>
                      <a:lnTo>
                        <a:pt x="1" y="777"/>
                      </a:lnTo>
                      <a:lnTo>
                        <a:pt x="446" y="777"/>
                      </a:lnTo>
                      <a:lnTo>
                        <a:pt x="1062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69"/>
                <p:cNvSpPr/>
                <p:nvPr/>
              </p:nvSpPr>
              <p:spPr>
                <a:xfrm>
                  <a:off x="3269475" y="2350325"/>
                  <a:ext cx="2662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775" extrusionOk="0">
                      <a:moveTo>
                        <a:pt x="617" y="0"/>
                      </a:moveTo>
                      <a:lnTo>
                        <a:pt x="0" y="774"/>
                      </a:lnTo>
                      <a:lnTo>
                        <a:pt x="448" y="774"/>
                      </a:lnTo>
                      <a:lnTo>
                        <a:pt x="1064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69"/>
                <p:cNvSpPr/>
                <p:nvPr/>
              </p:nvSpPr>
              <p:spPr>
                <a:xfrm>
                  <a:off x="3244475" y="23731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0" y="0"/>
                      </a:moveTo>
                      <a:lnTo>
                        <a:pt x="0" y="478"/>
                      </a:lnTo>
                      <a:lnTo>
                        <a:pt x="277" y="478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p69"/>
                <p:cNvSpPr/>
                <p:nvPr/>
              </p:nvSpPr>
              <p:spPr>
                <a:xfrm>
                  <a:off x="3292475" y="2367100"/>
                  <a:ext cx="164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381" y="1"/>
                      </a:moveTo>
                      <a:lnTo>
                        <a:pt x="1" y="480"/>
                      </a:lnTo>
                      <a:lnTo>
                        <a:pt x="276" y="480"/>
                      </a:lnTo>
                      <a:lnTo>
                        <a:pt x="657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69"/>
                <p:cNvSpPr/>
                <p:nvPr/>
              </p:nvSpPr>
              <p:spPr>
                <a:xfrm>
                  <a:off x="3274575" y="23399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0" y="0"/>
                      </a:moveTo>
                      <a:lnTo>
                        <a:pt x="0" y="478"/>
                      </a:lnTo>
                      <a:lnTo>
                        <a:pt x="276" y="478"/>
                      </a:lnTo>
                      <a:lnTo>
                        <a:pt x="656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69"/>
                <p:cNvSpPr/>
                <p:nvPr/>
              </p:nvSpPr>
              <p:spPr>
                <a:xfrm>
                  <a:off x="3422025" y="2444400"/>
                  <a:ext cx="30200" cy="4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975" extrusionOk="0">
                      <a:moveTo>
                        <a:pt x="0" y="1"/>
                      </a:moveTo>
                      <a:lnTo>
                        <a:pt x="0" y="1974"/>
                      </a:lnTo>
                      <a:lnTo>
                        <a:pt x="1207" y="1974"/>
                      </a:lnTo>
                      <a:lnTo>
                        <a:pt x="120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69"/>
                <p:cNvSpPr/>
                <p:nvPr/>
              </p:nvSpPr>
              <p:spPr>
                <a:xfrm>
                  <a:off x="3348700" y="2421350"/>
                  <a:ext cx="2095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728" extrusionOk="0">
                      <a:moveTo>
                        <a:pt x="0" y="0"/>
                      </a:moveTo>
                      <a:lnTo>
                        <a:pt x="0" y="1727"/>
                      </a:lnTo>
                      <a:lnTo>
                        <a:pt x="837" y="1727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69"/>
                <p:cNvSpPr/>
                <p:nvPr/>
              </p:nvSpPr>
              <p:spPr>
                <a:xfrm>
                  <a:off x="3352000" y="2424675"/>
                  <a:ext cx="143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461" extrusionOk="0">
                      <a:moveTo>
                        <a:pt x="0" y="0"/>
                      </a:moveTo>
                      <a:lnTo>
                        <a:pt x="0" y="1461"/>
                      </a:lnTo>
                      <a:lnTo>
                        <a:pt x="571" y="1461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69"/>
                <p:cNvSpPr/>
                <p:nvPr/>
              </p:nvSpPr>
              <p:spPr>
                <a:xfrm>
                  <a:off x="3324550" y="2421350"/>
                  <a:ext cx="2100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1728" extrusionOk="0">
                      <a:moveTo>
                        <a:pt x="1" y="0"/>
                      </a:moveTo>
                      <a:lnTo>
                        <a:pt x="1" y="1727"/>
                      </a:lnTo>
                      <a:lnTo>
                        <a:pt x="839" y="1727"/>
                      </a:ln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6" name="Google Shape;1306;p69"/>
                <p:cNvSpPr/>
                <p:nvPr/>
              </p:nvSpPr>
              <p:spPr>
                <a:xfrm>
                  <a:off x="3327875" y="2424675"/>
                  <a:ext cx="143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461" extrusionOk="0">
                      <a:moveTo>
                        <a:pt x="1" y="0"/>
                      </a:moveTo>
                      <a:lnTo>
                        <a:pt x="1" y="1461"/>
                      </a:lnTo>
                      <a:lnTo>
                        <a:pt x="572" y="1461"/>
                      </a:lnTo>
                      <a:lnTo>
                        <a:pt x="57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7" name="Google Shape;1307;p69"/>
                <p:cNvSpPr/>
                <p:nvPr/>
              </p:nvSpPr>
              <p:spPr>
                <a:xfrm>
                  <a:off x="3281350" y="2421350"/>
                  <a:ext cx="2100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1728" extrusionOk="0">
                      <a:moveTo>
                        <a:pt x="1" y="0"/>
                      </a:moveTo>
                      <a:lnTo>
                        <a:pt x="1" y="1727"/>
                      </a:lnTo>
                      <a:lnTo>
                        <a:pt x="839" y="1727"/>
                      </a:ln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8" name="Google Shape;1308;p69"/>
                <p:cNvSpPr/>
                <p:nvPr/>
              </p:nvSpPr>
              <p:spPr>
                <a:xfrm>
                  <a:off x="3284700" y="2424675"/>
                  <a:ext cx="1425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" h="1461" extrusionOk="0">
                      <a:moveTo>
                        <a:pt x="0" y="0"/>
                      </a:moveTo>
                      <a:lnTo>
                        <a:pt x="0" y="1461"/>
                      </a:lnTo>
                      <a:lnTo>
                        <a:pt x="570" y="1461"/>
                      </a:lnTo>
                      <a:lnTo>
                        <a:pt x="57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9" name="Google Shape;1309;p69"/>
                <p:cNvSpPr/>
                <p:nvPr/>
              </p:nvSpPr>
              <p:spPr>
                <a:xfrm>
                  <a:off x="3257250" y="2421350"/>
                  <a:ext cx="2095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728" extrusionOk="0">
                      <a:moveTo>
                        <a:pt x="0" y="0"/>
                      </a:moveTo>
                      <a:lnTo>
                        <a:pt x="0" y="1727"/>
                      </a:lnTo>
                      <a:lnTo>
                        <a:pt x="838" y="1727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0" name="Google Shape;1310;p69"/>
                <p:cNvSpPr/>
                <p:nvPr/>
              </p:nvSpPr>
              <p:spPr>
                <a:xfrm>
                  <a:off x="3260600" y="2424675"/>
                  <a:ext cx="14275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1461" extrusionOk="0">
                      <a:moveTo>
                        <a:pt x="1" y="0"/>
                      </a:moveTo>
                      <a:lnTo>
                        <a:pt x="1" y="1461"/>
                      </a:lnTo>
                      <a:lnTo>
                        <a:pt x="571" y="1461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1" name="Google Shape;1311;p69"/>
                <p:cNvSpPr/>
                <p:nvPr/>
              </p:nvSpPr>
              <p:spPr>
                <a:xfrm>
                  <a:off x="3307575" y="2314286"/>
                  <a:ext cx="56352" cy="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6" h="361" extrusionOk="0">
                      <a:moveTo>
                        <a:pt x="1" y="0"/>
                      </a:moveTo>
                      <a:lnTo>
                        <a:pt x="1" y="361"/>
                      </a:lnTo>
                      <a:lnTo>
                        <a:pt x="2045" y="361"/>
                      </a:lnTo>
                      <a:lnTo>
                        <a:pt x="2045" y="0"/>
                      </a:lnTo>
                      <a:close/>
                    </a:path>
                  </a:pathLst>
                </a:custGeom>
                <a:solidFill>
                  <a:srgbClr val="FF57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2" name="Google Shape;1312;p69"/>
              <p:cNvGrpSpPr/>
              <p:nvPr/>
            </p:nvGrpSpPr>
            <p:grpSpPr>
              <a:xfrm>
                <a:off x="-56998" y="3942489"/>
                <a:ext cx="1090527" cy="505201"/>
                <a:chOff x="1940100" y="5180525"/>
                <a:chExt cx="74850" cy="34675"/>
              </a:xfrm>
            </p:grpSpPr>
            <p:sp>
              <p:nvSpPr>
                <p:cNvPr id="1313" name="Google Shape;1313;p69"/>
                <p:cNvSpPr/>
                <p:nvPr/>
              </p:nvSpPr>
              <p:spPr>
                <a:xfrm>
                  <a:off x="1940100" y="5180525"/>
                  <a:ext cx="74850" cy="3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1386" extrusionOk="0">
                      <a:moveTo>
                        <a:pt x="1107" y="1"/>
                      </a:moveTo>
                      <a:cubicBezTo>
                        <a:pt x="1047" y="1"/>
                        <a:pt x="985" y="9"/>
                        <a:pt x="924" y="27"/>
                      </a:cubicBezTo>
                      <a:cubicBezTo>
                        <a:pt x="704" y="88"/>
                        <a:pt x="540" y="253"/>
                        <a:pt x="471" y="455"/>
                      </a:cubicBezTo>
                      <a:cubicBezTo>
                        <a:pt x="438" y="456"/>
                        <a:pt x="406" y="461"/>
                        <a:pt x="376" y="470"/>
                      </a:cubicBezTo>
                      <a:cubicBezTo>
                        <a:pt x="139" y="537"/>
                        <a:pt x="1" y="784"/>
                        <a:pt x="67" y="1021"/>
                      </a:cubicBezTo>
                      <a:cubicBezTo>
                        <a:pt x="122" y="1217"/>
                        <a:pt x="302" y="1346"/>
                        <a:pt x="497" y="1346"/>
                      </a:cubicBezTo>
                      <a:cubicBezTo>
                        <a:pt x="537" y="1346"/>
                        <a:pt x="577" y="1340"/>
                        <a:pt x="617" y="1329"/>
                      </a:cubicBezTo>
                      <a:cubicBezTo>
                        <a:pt x="672" y="1314"/>
                        <a:pt x="720" y="1288"/>
                        <a:pt x="764" y="1257"/>
                      </a:cubicBezTo>
                      <a:cubicBezTo>
                        <a:pt x="868" y="1319"/>
                        <a:pt x="987" y="1353"/>
                        <a:pt x="1110" y="1353"/>
                      </a:cubicBezTo>
                      <a:cubicBezTo>
                        <a:pt x="1170" y="1353"/>
                        <a:pt x="1231" y="1345"/>
                        <a:pt x="1292" y="1328"/>
                      </a:cubicBezTo>
                      <a:cubicBezTo>
                        <a:pt x="1379" y="1304"/>
                        <a:pt x="1457" y="1263"/>
                        <a:pt x="1524" y="1210"/>
                      </a:cubicBezTo>
                      <a:cubicBezTo>
                        <a:pt x="1627" y="1319"/>
                        <a:pt x="1772" y="1386"/>
                        <a:pt x="1931" y="1386"/>
                      </a:cubicBezTo>
                      <a:cubicBezTo>
                        <a:pt x="1944" y="1386"/>
                        <a:pt x="1956" y="1385"/>
                        <a:pt x="1968" y="1384"/>
                      </a:cubicBezTo>
                      <a:cubicBezTo>
                        <a:pt x="2077" y="1377"/>
                        <a:pt x="2177" y="1338"/>
                        <a:pt x="2260" y="1278"/>
                      </a:cubicBezTo>
                      <a:cubicBezTo>
                        <a:pt x="2331" y="1323"/>
                        <a:pt x="2413" y="1348"/>
                        <a:pt x="2499" y="1348"/>
                      </a:cubicBezTo>
                      <a:cubicBezTo>
                        <a:pt x="2538" y="1348"/>
                        <a:pt x="2579" y="1343"/>
                        <a:pt x="2619" y="1331"/>
                      </a:cubicBezTo>
                      <a:cubicBezTo>
                        <a:pt x="2855" y="1263"/>
                        <a:pt x="2993" y="1017"/>
                        <a:pt x="2925" y="779"/>
                      </a:cubicBezTo>
                      <a:cubicBezTo>
                        <a:pt x="2870" y="582"/>
                        <a:pt x="2690" y="454"/>
                        <a:pt x="2495" y="454"/>
                      </a:cubicBezTo>
                      <a:cubicBezTo>
                        <a:pt x="2455" y="454"/>
                        <a:pt x="2414" y="459"/>
                        <a:pt x="2374" y="470"/>
                      </a:cubicBezTo>
                      <a:cubicBezTo>
                        <a:pt x="2372" y="471"/>
                        <a:pt x="2369" y="471"/>
                        <a:pt x="2367" y="472"/>
                      </a:cubicBezTo>
                      <a:cubicBezTo>
                        <a:pt x="2263" y="343"/>
                        <a:pt x="2103" y="262"/>
                        <a:pt x="1927" y="262"/>
                      </a:cubicBezTo>
                      <a:cubicBezTo>
                        <a:pt x="1916" y="262"/>
                        <a:pt x="1905" y="263"/>
                        <a:pt x="1893" y="263"/>
                      </a:cubicBezTo>
                      <a:cubicBezTo>
                        <a:pt x="1817" y="268"/>
                        <a:pt x="1747" y="289"/>
                        <a:pt x="1681" y="322"/>
                      </a:cubicBezTo>
                      <a:cubicBezTo>
                        <a:pt x="1558" y="123"/>
                        <a:pt x="1340" y="1"/>
                        <a:pt x="11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4" name="Google Shape;1314;p69"/>
                <p:cNvSpPr/>
                <p:nvPr/>
              </p:nvSpPr>
              <p:spPr>
                <a:xfrm>
                  <a:off x="1981100" y="5197975"/>
                  <a:ext cx="10325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" h="246" extrusionOk="0">
                      <a:moveTo>
                        <a:pt x="410" y="1"/>
                      </a:moveTo>
                      <a:cubicBezTo>
                        <a:pt x="394" y="108"/>
                        <a:pt x="300" y="190"/>
                        <a:pt x="187" y="190"/>
                      </a:cubicBezTo>
                      <a:cubicBezTo>
                        <a:pt x="109" y="190"/>
                        <a:pt x="41" y="152"/>
                        <a:pt x="0" y="92"/>
                      </a:cubicBezTo>
                      <a:lnTo>
                        <a:pt x="0" y="92"/>
                      </a:lnTo>
                      <a:cubicBezTo>
                        <a:pt x="25" y="180"/>
                        <a:pt x="107" y="246"/>
                        <a:pt x="202" y="246"/>
                      </a:cubicBezTo>
                      <a:cubicBezTo>
                        <a:pt x="319" y="246"/>
                        <a:pt x="412" y="152"/>
                        <a:pt x="412" y="36"/>
                      </a:cubicBezTo>
                      <a:cubicBezTo>
                        <a:pt x="412" y="24"/>
                        <a:pt x="411" y="13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5" name="Google Shape;1315;p69"/>
                <p:cNvSpPr/>
                <p:nvPr/>
              </p:nvSpPr>
              <p:spPr>
                <a:xfrm>
                  <a:off x="1946175" y="5198950"/>
                  <a:ext cx="10350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246" extrusionOk="0">
                      <a:moveTo>
                        <a:pt x="410" y="1"/>
                      </a:moveTo>
                      <a:cubicBezTo>
                        <a:pt x="394" y="108"/>
                        <a:pt x="301" y="190"/>
                        <a:pt x="188" y="190"/>
                      </a:cubicBezTo>
                      <a:cubicBezTo>
                        <a:pt x="110" y="190"/>
                        <a:pt x="41" y="150"/>
                        <a:pt x="0" y="92"/>
                      </a:cubicBezTo>
                      <a:lnTo>
                        <a:pt x="0" y="92"/>
                      </a:lnTo>
                      <a:cubicBezTo>
                        <a:pt x="25" y="180"/>
                        <a:pt x="107" y="246"/>
                        <a:pt x="203" y="246"/>
                      </a:cubicBezTo>
                      <a:cubicBezTo>
                        <a:pt x="320" y="246"/>
                        <a:pt x="413" y="150"/>
                        <a:pt x="413" y="36"/>
                      </a:cubicBezTo>
                      <a:cubicBezTo>
                        <a:pt x="413" y="23"/>
                        <a:pt x="412" y="12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6" name="Google Shape;1316;p69"/>
                <p:cNvSpPr/>
                <p:nvPr/>
              </p:nvSpPr>
              <p:spPr>
                <a:xfrm>
                  <a:off x="1984425" y="5190375"/>
                  <a:ext cx="1205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287" extrusionOk="0">
                      <a:moveTo>
                        <a:pt x="477" y="0"/>
                      </a:moveTo>
                      <a:cubicBezTo>
                        <a:pt x="456" y="128"/>
                        <a:pt x="348" y="222"/>
                        <a:pt x="217" y="222"/>
                      </a:cubicBezTo>
                      <a:cubicBezTo>
                        <a:pt x="128" y="222"/>
                        <a:pt x="48" y="177"/>
                        <a:pt x="0" y="107"/>
                      </a:cubicBezTo>
                      <a:lnTo>
                        <a:pt x="0" y="107"/>
                      </a:lnTo>
                      <a:cubicBezTo>
                        <a:pt x="28" y="211"/>
                        <a:pt x="123" y="286"/>
                        <a:pt x="236" y="286"/>
                      </a:cubicBezTo>
                      <a:cubicBezTo>
                        <a:pt x="370" y="286"/>
                        <a:pt x="481" y="177"/>
                        <a:pt x="481" y="41"/>
                      </a:cubicBezTo>
                      <a:cubicBezTo>
                        <a:pt x="481" y="27"/>
                        <a:pt x="479" y="14"/>
                        <a:pt x="4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7" name="Google Shape;1317;p69"/>
                <p:cNvSpPr/>
                <p:nvPr/>
              </p:nvSpPr>
              <p:spPr>
                <a:xfrm>
                  <a:off x="1965525" y="5191775"/>
                  <a:ext cx="12025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287" extrusionOk="0">
                      <a:moveTo>
                        <a:pt x="477" y="1"/>
                      </a:moveTo>
                      <a:cubicBezTo>
                        <a:pt x="456" y="128"/>
                        <a:pt x="348" y="222"/>
                        <a:pt x="217" y="222"/>
                      </a:cubicBezTo>
                      <a:cubicBezTo>
                        <a:pt x="127" y="222"/>
                        <a:pt x="48" y="177"/>
                        <a:pt x="0" y="107"/>
                      </a:cubicBezTo>
                      <a:lnTo>
                        <a:pt x="0" y="107"/>
                      </a:lnTo>
                      <a:cubicBezTo>
                        <a:pt x="29" y="211"/>
                        <a:pt x="123" y="287"/>
                        <a:pt x="236" y="287"/>
                      </a:cubicBezTo>
                      <a:cubicBezTo>
                        <a:pt x="371" y="287"/>
                        <a:pt x="481" y="177"/>
                        <a:pt x="481" y="42"/>
                      </a:cubicBezTo>
                      <a:cubicBezTo>
                        <a:pt x="481" y="27"/>
                        <a:pt x="480" y="15"/>
                        <a:pt x="4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8" name="Google Shape;1318;p69"/>
                <p:cNvSpPr/>
                <p:nvPr/>
              </p:nvSpPr>
              <p:spPr>
                <a:xfrm>
                  <a:off x="1954675" y="5185475"/>
                  <a:ext cx="15800" cy="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" h="376" extrusionOk="0">
                      <a:moveTo>
                        <a:pt x="627" y="1"/>
                      </a:moveTo>
                      <a:cubicBezTo>
                        <a:pt x="600" y="166"/>
                        <a:pt x="458" y="291"/>
                        <a:pt x="286" y="291"/>
                      </a:cubicBezTo>
                      <a:cubicBezTo>
                        <a:pt x="167" y="291"/>
                        <a:pt x="63" y="231"/>
                        <a:pt x="1" y="140"/>
                      </a:cubicBezTo>
                      <a:lnTo>
                        <a:pt x="1" y="140"/>
                      </a:lnTo>
                      <a:cubicBezTo>
                        <a:pt x="38" y="275"/>
                        <a:pt x="162" y="376"/>
                        <a:pt x="310" y="376"/>
                      </a:cubicBezTo>
                      <a:cubicBezTo>
                        <a:pt x="487" y="376"/>
                        <a:pt x="632" y="232"/>
                        <a:pt x="632" y="54"/>
                      </a:cubicBezTo>
                      <a:cubicBezTo>
                        <a:pt x="632" y="37"/>
                        <a:pt x="631" y="18"/>
                        <a:pt x="62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9" name="Google Shape;1319;p69"/>
                <p:cNvSpPr/>
                <p:nvPr/>
              </p:nvSpPr>
              <p:spPr>
                <a:xfrm>
                  <a:off x="1942450" y="5190500"/>
                  <a:ext cx="7250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" h="988" extrusionOk="0">
                      <a:moveTo>
                        <a:pt x="1626" y="1"/>
                      </a:moveTo>
                      <a:cubicBezTo>
                        <a:pt x="1626" y="328"/>
                        <a:pt x="1410" y="627"/>
                        <a:pt x="1081" y="720"/>
                      </a:cubicBezTo>
                      <a:cubicBezTo>
                        <a:pt x="1012" y="740"/>
                        <a:pt x="943" y="749"/>
                        <a:pt x="875" y="749"/>
                      </a:cubicBezTo>
                      <a:cubicBezTo>
                        <a:pt x="842" y="749"/>
                        <a:pt x="808" y="747"/>
                        <a:pt x="776" y="743"/>
                      </a:cubicBezTo>
                      <a:cubicBezTo>
                        <a:pt x="841" y="638"/>
                        <a:pt x="866" y="509"/>
                        <a:pt x="830" y="381"/>
                      </a:cubicBezTo>
                      <a:cubicBezTo>
                        <a:pt x="824" y="359"/>
                        <a:pt x="816" y="339"/>
                        <a:pt x="806" y="318"/>
                      </a:cubicBezTo>
                      <a:cubicBezTo>
                        <a:pt x="806" y="534"/>
                        <a:pt x="665" y="732"/>
                        <a:pt x="446" y="794"/>
                      </a:cubicBezTo>
                      <a:cubicBezTo>
                        <a:pt x="401" y="806"/>
                        <a:pt x="356" y="812"/>
                        <a:pt x="312" y="812"/>
                      </a:cubicBezTo>
                      <a:cubicBezTo>
                        <a:pt x="197" y="812"/>
                        <a:pt x="88" y="773"/>
                        <a:pt x="1" y="703"/>
                      </a:cubicBezTo>
                      <a:lnTo>
                        <a:pt x="1" y="703"/>
                      </a:lnTo>
                      <a:cubicBezTo>
                        <a:pt x="76" y="853"/>
                        <a:pt x="233" y="949"/>
                        <a:pt x="401" y="949"/>
                      </a:cubicBezTo>
                      <a:cubicBezTo>
                        <a:pt x="441" y="949"/>
                        <a:pt x="481" y="943"/>
                        <a:pt x="521" y="932"/>
                      </a:cubicBezTo>
                      <a:cubicBezTo>
                        <a:pt x="575" y="917"/>
                        <a:pt x="624" y="891"/>
                        <a:pt x="667" y="860"/>
                      </a:cubicBezTo>
                      <a:cubicBezTo>
                        <a:pt x="770" y="921"/>
                        <a:pt x="890" y="955"/>
                        <a:pt x="1013" y="955"/>
                      </a:cubicBezTo>
                      <a:cubicBezTo>
                        <a:pt x="1073" y="955"/>
                        <a:pt x="1134" y="947"/>
                        <a:pt x="1195" y="930"/>
                      </a:cubicBezTo>
                      <a:cubicBezTo>
                        <a:pt x="1282" y="907"/>
                        <a:pt x="1360" y="866"/>
                        <a:pt x="1428" y="812"/>
                      </a:cubicBezTo>
                      <a:cubicBezTo>
                        <a:pt x="1530" y="920"/>
                        <a:pt x="1674" y="988"/>
                        <a:pt x="1832" y="988"/>
                      </a:cubicBezTo>
                      <a:cubicBezTo>
                        <a:pt x="1845" y="988"/>
                        <a:pt x="1858" y="987"/>
                        <a:pt x="1871" y="987"/>
                      </a:cubicBezTo>
                      <a:cubicBezTo>
                        <a:pt x="1982" y="979"/>
                        <a:pt x="2080" y="940"/>
                        <a:pt x="2163" y="881"/>
                      </a:cubicBezTo>
                      <a:cubicBezTo>
                        <a:pt x="2233" y="925"/>
                        <a:pt x="2316" y="950"/>
                        <a:pt x="2401" y="950"/>
                      </a:cubicBezTo>
                      <a:cubicBezTo>
                        <a:pt x="2441" y="950"/>
                        <a:pt x="2482" y="945"/>
                        <a:pt x="2522" y="933"/>
                      </a:cubicBezTo>
                      <a:cubicBezTo>
                        <a:pt x="2761" y="864"/>
                        <a:pt x="2899" y="618"/>
                        <a:pt x="2831" y="380"/>
                      </a:cubicBezTo>
                      <a:cubicBezTo>
                        <a:pt x="2824" y="358"/>
                        <a:pt x="2817" y="338"/>
                        <a:pt x="2808" y="317"/>
                      </a:cubicBezTo>
                      <a:cubicBezTo>
                        <a:pt x="2808" y="532"/>
                        <a:pt x="2665" y="730"/>
                        <a:pt x="2447" y="792"/>
                      </a:cubicBezTo>
                      <a:cubicBezTo>
                        <a:pt x="2402" y="805"/>
                        <a:pt x="2357" y="811"/>
                        <a:pt x="2312" y="811"/>
                      </a:cubicBezTo>
                      <a:cubicBezTo>
                        <a:pt x="2289" y="811"/>
                        <a:pt x="2267" y="809"/>
                        <a:pt x="2244" y="806"/>
                      </a:cubicBezTo>
                      <a:cubicBezTo>
                        <a:pt x="2346" y="697"/>
                        <a:pt x="2404" y="549"/>
                        <a:pt x="2394" y="389"/>
                      </a:cubicBezTo>
                      <a:cubicBezTo>
                        <a:pt x="2393" y="360"/>
                        <a:pt x="2388" y="333"/>
                        <a:pt x="2383" y="305"/>
                      </a:cubicBezTo>
                      <a:lnTo>
                        <a:pt x="2383" y="305"/>
                      </a:lnTo>
                      <a:cubicBezTo>
                        <a:pt x="2384" y="672"/>
                        <a:pt x="2100" y="814"/>
                        <a:pt x="1815" y="833"/>
                      </a:cubicBezTo>
                      <a:cubicBezTo>
                        <a:pt x="1804" y="834"/>
                        <a:pt x="1793" y="834"/>
                        <a:pt x="1782" y="834"/>
                      </a:cubicBezTo>
                      <a:cubicBezTo>
                        <a:pt x="1680" y="834"/>
                        <a:pt x="1583" y="800"/>
                        <a:pt x="1497" y="748"/>
                      </a:cubicBezTo>
                      <a:cubicBezTo>
                        <a:pt x="1659" y="580"/>
                        <a:pt x="1729" y="335"/>
                        <a:pt x="1661" y="95"/>
                      </a:cubicBezTo>
                      <a:cubicBezTo>
                        <a:pt x="1652" y="62"/>
                        <a:pt x="1641" y="30"/>
                        <a:pt x="162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20" name="Google Shape;1320;p69"/>
              <p:cNvGrpSpPr/>
              <p:nvPr/>
            </p:nvGrpSpPr>
            <p:grpSpPr>
              <a:xfrm>
                <a:off x="4376600" y="4524910"/>
                <a:ext cx="2947025" cy="623175"/>
                <a:chOff x="1678875" y="1965850"/>
                <a:chExt cx="2947025" cy="623175"/>
              </a:xfrm>
            </p:grpSpPr>
            <p:sp>
              <p:nvSpPr>
                <p:cNvPr id="1321" name="Google Shape;1321;p69"/>
                <p:cNvSpPr/>
                <p:nvPr/>
              </p:nvSpPr>
              <p:spPr>
                <a:xfrm>
                  <a:off x="1921925" y="2124875"/>
                  <a:ext cx="805950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8" h="2225" extrusionOk="0">
                      <a:moveTo>
                        <a:pt x="16118" y="1"/>
                      </a:moveTo>
                      <a:cubicBezTo>
                        <a:pt x="7217" y="1"/>
                        <a:pt x="1" y="498"/>
                        <a:pt x="1" y="1113"/>
                      </a:cubicBezTo>
                      <a:cubicBezTo>
                        <a:pt x="1" y="1726"/>
                        <a:pt x="7217" y="2225"/>
                        <a:pt x="16118" y="2225"/>
                      </a:cubicBezTo>
                      <a:cubicBezTo>
                        <a:pt x="25021" y="2225"/>
                        <a:pt x="32237" y="1727"/>
                        <a:pt x="32237" y="1113"/>
                      </a:cubicBezTo>
                      <a:cubicBezTo>
                        <a:pt x="32237" y="498"/>
                        <a:pt x="25021" y="1"/>
                        <a:pt x="1611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2" name="Google Shape;1322;p69"/>
                <p:cNvSpPr/>
                <p:nvPr/>
              </p:nvSpPr>
              <p:spPr>
                <a:xfrm>
                  <a:off x="1786400" y="2072450"/>
                  <a:ext cx="805925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5" extrusionOk="0">
                      <a:moveTo>
                        <a:pt x="16118" y="1"/>
                      </a:moveTo>
                      <a:cubicBezTo>
                        <a:pt x="11843" y="1"/>
                        <a:pt x="7744" y="118"/>
                        <a:pt x="4721" y="327"/>
                      </a:cubicBezTo>
                      <a:cubicBezTo>
                        <a:pt x="1698" y="535"/>
                        <a:pt x="0" y="818"/>
                        <a:pt x="0" y="1113"/>
                      </a:cubicBezTo>
                      <a:cubicBezTo>
                        <a:pt x="0" y="1408"/>
                        <a:pt x="1698" y="1691"/>
                        <a:pt x="4721" y="1899"/>
                      </a:cubicBezTo>
                      <a:cubicBezTo>
                        <a:pt x="7744" y="2108"/>
                        <a:pt x="11843" y="2225"/>
                        <a:pt x="16118" y="2225"/>
                      </a:cubicBezTo>
                      <a:cubicBezTo>
                        <a:pt x="20393" y="2225"/>
                        <a:pt x="24493" y="2108"/>
                        <a:pt x="27515" y="1899"/>
                      </a:cubicBezTo>
                      <a:cubicBezTo>
                        <a:pt x="30539" y="1691"/>
                        <a:pt x="32237" y="1408"/>
                        <a:pt x="32237" y="1113"/>
                      </a:cubicBezTo>
                      <a:cubicBezTo>
                        <a:pt x="32237" y="818"/>
                        <a:pt x="30539" y="535"/>
                        <a:pt x="27515" y="327"/>
                      </a:cubicBezTo>
                      <a:cubicBezTo>
                        <a:pt x="24493" y="118"/>
                        <a:pt x="20393" y="1"/>
                        <a:pt x="1611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p69"/>
                <p:cNvSpPr/>
                <p:nvPr/>
              </p:nvSpPr>
              <p:spPr>
                <a:xfrm>
                  <a:off x="1935625" y="2016825"/>
                  <a:ext cx="805950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8" h="2225" extrusionOk="0">
                      <a:moveTo>
                        <a:pt x="16119" y="1"/>
                      </a:moveTo>
                      <a:cubicBezTo>
                        <a:pt x="11844" y="1"/>
                        <a:pt x="7745" y="118"/>
                        <a:pt x="4721" y="327"/>
                      </a:cubicBezTo>
                      <a:cubicBezTo>
                        <a:pt x="1699" y="535"/>
                        <a:pt x="1" y="818"/>
                        <a:pt x="1" y="1113"/>
                      </a:cubicBezTo>
                      <a:cubicBezTo>
                        <a:pt x="1" y="1408"/>
                        <a:pt x="1699" y="1690"/>
                        <a:pt x="4721" y="1899"/>
                      </a:cubicBezTo>
                      <a:cubicBezTo>
                        <a:pt x="7745" y="2107"/>
                        <a:pt x="11844" y="2225"/>
                        <a:pt x="16119" y="2225"/>
                      </a:cubicBezTo>
                      <a:cubicBezTo>
                        <a:pt x="20393" y="2225"/>
                        <a:pt x="24494" y="2107"/>
                        <a:pt x="27516" y="1899"/>
                      </a:cubicBezTo>
                      <a:cubicBezTo>
                        <a:pt x="30539" y="1690"/>
                        <a:pt x="32237" y="1408"/>
                        <a:pt x="32237" y="1113"/>
                      </a:cubicBezTo>
                      <a:cubicBezTo>
                        <a:pt x="32237" y="818"/>
                        <a:pt x="30539" y="535"/>
                        <a:pt x="27516" y="327"/>
                      </a:cubicBezTo>
                      <a:cubicBezTo>
                        <a:pt x="24494" y="118"/>
                        <a:pt x="20393" y="1"/>
                        <a:pt x="1611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4" name="Google Shape;1324;p69"/>
                <p:cNvSpPr/>
                <p:nvPr/>
              </p:nvSpPr>
              <p:spPr>
                <a:xfrm>
                  <a:off x="1846100" y="1965850"/>
                  <a:ext cx="805925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5" extrusionOk="0">
                      <a:moveTo>
                        <a:pt x="16118" y="0"/>
                      </a:moveTo>
                      <a:cubicBezTo>
                        <a:pt x="11843" y="0"/>
                        <a:pt x="7744" y="117"/>
                        <a:pt x="4721" y="326"/>
                      </a:cubicBezTo>
                      <a:cubicBezTo>
                        <a:pt x="1698" y="534"/>
                        <a:pt x="0" y="817"/>
                        <a:pt x="0" y="1112"/>
                      </a:cubicBezTo>
                      <a:cubicBezTo>
                        <a:pt x="0" y="1407"/>
                        <a:pt x="1698" y="1689"/>
                        <a:pt x="4721" y="1898"/>
                      </a:cubicBezTo>
                      <a:cubicBezTo>
                        <a:pt x="7744" y="2106"/>
                        <a:pt x="11843" y="2224"/>
                        <a:pt x="16118" y="2224"/>
                      </a:cubicBezTo>
                      <a:cubicBezTo>
                        <a:pt x="20392" y="2224"/>
                        <a:pt x="24493" y="2106"/>
                        <a:pt x="27515" y="1898"/>
                      </a:cubicBezTo>
                      <a:cubicBezTo>
                        <a:pt x="30538" y="1689"/>
                        <a:pt x="32237" y="1407"/>
                        <a:pt x="32237" y="1112"/>
                      </a:cubicBezTo>
                      <a:cubicBezTo>
                        <a:pt x="32237" y="817"/>
                        <a:pt x="30538" y="534"/>
                        <a:pt x="27515" y="326"/>
                      </a:cubicBezTo>
                      <a:cubicBezTo>
                        <a:pt x="24493" y="117"/>
                        <a:pt x="20392" y="0"/>
                        <a:pt x="161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5" name="Google Shape;1325;p69"/>
                <p:cNvSpPr/>
                <p:nvPr/>
              </p:nvSpPr>
              <p:spPr>
                <a:xfrm>
                  <a:off x="1747100" y="2185175"/>
                  <a:ext cx="805925" cy="5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4" extrusionOk="0">
                      <a:moveTo>
                        <a:pt x="16118" y="0"/>
                      </a:moveTo>
                      <a:cubicBezTo>
                        <a:pt x="11843" y="0"/>
                        <a:pt x="7744" y="117"/>
                        <a:pt x="4721" y="326"/>
                      </a:cubicBezTo>
                      <a:cubicBezTo>
                        <a:pt x="1698" y="534"/>
                        <a:pt x="0" y="817"/>
                        <a:pt x="0" y="1112"/>
                      </a:cubicBezTo>
                      <a:cubicBezTo>
                        <a:pt x="0" y="1407"/>
                        <a:pt x="1698" y="1689"/>
                        <a:pt x="4721" y="1898"/>
                      </a:cubicBezTo>
                      <a:cubicBezTo>
                        <a:pt x="7744" y="2106"/>
                        <a:pt x="11843" y="2224"/>
                        <a:pt x="16118" y="2224"/>
                      </a:cubicBezTo>
                      <a:cubicBezTo>
                        <a:pt x="20394" y="2224"/>
                        <a:pt x="24493" y="2106"/>
                        <a:pt x="27516" y="1898"/>
                      </a:cubicBezTo>
                      <a:cubicBezTo>
                        <a:pt x="30538" y="1689"/>
                        <a:pt x="32237" y="1407"/>
                        <a:pt x="32237" y="1112"/>
                      </a:cubicBezTo>
                      <a:cubicBezTo>
                        <a:pt x="32237" y="817"/>
                        <a:pt x="30538" y="534"/>
                        <a:pt x="27516" y="326"/>
                      </a:cubicBezTo>
                      <a:cubicBezTo>
                        <a:pt x="24493" y="117"/>
                        <a:pt x="20394" y="0"/>
                        <a:pt x="161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6" name="Google Shape;1326;p69"/>
                <p:cNvSpPr/>
                <p:nvPr/>
              </p:nvSpPr>
              <p:spPr>
                <a:xfrm>
                  <a:off x="2069025" y="2240750"/>
                  <a:ext cx="5373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4" extrusionOk="0">
                      <a:moveTo>
                        <a:pt x="10746" y="1"/>
                      </a:moveTo>
                      <a:cubicBezTo>
                        <a:pt x="4811" y="1"/>
                        <a:pt x="0" y="333"/>
                        <a:pt x="0" y="743"/>
                      </a:cubicBezTo>
                      <a:cubicBezTo>
                        <a:pt x="0" y="1153"/>
                        <a:pt x="4812" y="1484"/>
                        <a:pt x="10746" y="1484"/>
                      </a:cubicBezTo>
                      <a:cubicBezTo>
                        <a:pt x="16681" y="1484"/>
                        <a:pt x="21491" y="1153"/>
                        <a:pt x="21491" y="743"/>
                      </a:cubicBezTo>
                      <a:cubicBezTo>
                        <a:pt x="21491" y="333"/>
                        <a:pt x="16681" y="1"/>
                        <a:pt x="107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7" name="Google Shape;1327;p69"/>
                <p:cNvSpPr/>
                <p:nvPr/>
              </p:nvSpPr>
              <p:spPr>
                <a:xfrm>
                  <a:off x="3210550" y="2403000"/>
                  <a:ext cx="5373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5" extrusionOk="0">
                      <a:moveTo>
                        <a:pt x="10746" y="0"/>
                      </a:moveTo>
                      <a:cubicBezTo>
                        <a:pt x="4811" y="0"/>
                        <a:pt x="0" y="332"/>
                        <a:pt x="0" y="742"/>
                      </a:cubicBezTo>
                      <a:cubicBezTo>
                        <a:pt x="0" y="1152"/>
                        <a:pt x="4812" y="1484"/>
                        <a:pt x="10746" y="1484"/>
                      </a:cubicBezTo>
                      <a:cubicBezTo>
                        <a:pt x="16681" y="1484"/>
                        <a:pt x="21491" y="1152"/>
                        <a:pt x="21491" y="742"/>
                      </a:cubicBezTo>
                      <a:cubicBezTo>
                        <a:pt x="21491" y="332"/>
                        <a:pt x="16681" y="0"/>
                        <a:pt x="107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69"/>
                <p:cNvSpPr/>
                <p:nvPr/>
              </p:nvSpPr>
              <p:spPr>
                <a:xfrm>
                  <a:off x="1836625" y="2287100"/>
                  <a:ext cx="5373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4" extrusionOk="0">
                      <a:moveTo>
                        <a:pt x="10746" y="1"/>
                      </a:moveTo>
                      <a:cubicBezTo>
                        <a:pt x="4812" y="1"/>
                        <a:pt x="1" y="332"/>
                        <a:pt x="1" y="742"/>
                      </a:cubicBezTo>
                      <a:cubicBezTo>
                        <a:pt x="1" y="1152"/>
                        <a:pt x="4812" y="1484"/>
                        <a:pt x="10746" y="1484"/>
                      </a:cubicBezTo>
                      <a:cubicBezTo>
                        <a:pt x="16681" y="1484"/>
                        <a:pt x="21492" y="1152"/>
                        <a:pt x="21492" y="742"/>
                      </a:cubicBezTo>
                      <a:cubicBezTo>
                        <a:pt x="21492" y="334"/>
                        <a:pt x="16681" y="1"/>
                        <a:pt x="107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9" name="Google Shape;1329;p69"/>
                <p:cNvSpPr/>
                <p:nvPr/>
              </p:nvSpPr>
              <p:spPr>
                <a:xfrm>
                  <a:off x="2570075" y="2287125"/>
                  <a:ext cx="268650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6" h="741" extrusionOk="0">
                      <a:moveTo>
                        <a:pt x="5401" y="1"/>
                      </a:moveTo>
                      <a:cubicBezTo>
                        <a:pt x="5392" y="1"/>
                        <a:pt x="5383" y="1"/>
                        <a:pt x="5373" y="1"/>
                      </a:cubicBezTo>
                      <a:cubicBezTo>
                        <a:pt x="2407" y="1"/>
                        <a:pt x="0" y="166"/>
                        <a:pt x="0" y="371"/>
                      </a:cubicBezTo>
                      <a:cubicBezTo>
                        <a:pt x="0" y="575"/>
                        <a:pt x="2407" y="741"/>
                        <a:pt x="5373" y="741"/>
                      </a:cubicBezTo>
                      <a:cubicBezTo>
                        <a:pt x="8340" y="741"/>
                        <a:pt x="10746" y="576"/>
                        <a:pt x="10746" y="371"/>
                      </a:cubicBezTo>
                      <a:cubicBezTo>
                        <a:pt x="10746" y="167"/>
                        <a:pt x="8355" y="1"/>
                        <a:pt x="54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p69"/>
                <p:cNvSpPr/>
                <p:nvPr/>
              </p:nvSpPr>
              <p:spPr>
                <a:xfrm>
                  <a:off x="4357250" y="2467300"/>
                  <a:ext cx="268650" cy="1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6" h="742" extrusionOk="0">
                      <a:moveTo>
                        <a:pt x="5401" y="1"/>
                      </a:moveTo>
                      <a:cubicBezTo>
                        <a:pt x="5392" y="1"/>
                        <a:pt x="5383" y="1"/>
                        <a:pt x="5373" y="1"/>
                      </a:cubicBezTo>
                      <a:cubicBezTo>
                        <a:pt x="2406" y="1"/>
                        <a:pt x="0" y="167"/>
                        <a:pt x="0" y="372"/>
                      </a:cubicBezTo>
                      <a:cubicBezTo>
                        <a:pt x="0" y="575"/>
                        <a:pt x="2406" y="742"/>
                        <a:pt x="5373" y="742"/>
                      </a:cubicBezTo>
                      <a:cubicBezTo>
                        <a:pt x="8340" y="742"/>
                        <a:pt x="10746" y="577"/>
                        <a:pt x="10746" y="372"/>
                      </a:cubicBezTo>
                      <a:cubicBezTo>
                        <a:pt x="10746" y="167"/>
                        <a:pt x="8356" y="1"/>
                        <a:pt x="54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1" name="Google Shape;1331;p69"/>
                <p:cNvSpPr/>
                <p:nvPr/>
              </p:nvSpPr>
              <p:spPr>
                <a:xfrm>
                  <a:off x="3192350" y="2570500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3" y="1"/>
                      </a:moveTo>
                      <a:cubicBezTo>
                        <a:pt x="2406" y="1"/>
                        <a:pt x="1" y="166"/>
                        <a:pt x="1" y="371"/>
                      </a:cubicBezTo>
                      <a:cubicBezTo>
                        <a:pt x="1" y="575"/>
                        <a:pt x="2406" y="741"/>
                        <a:pt x="5373" y="741"/>
                      </a:cubicBezTo>
                      <a:cubicBezTo>
                        <a:pt x="8340" y="741"/>
                        <a:pt x="10746" y="576"/>
                        <a:pt x="10746" y="371"/>
                      </a:cubicBezTo>
                      <a:cubicBezTo>
                        <a:pt x="10746" y="166"/>
                        <a:pt x="8340" y="1"/>
                        <a:pt x="53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2" name="Google Shape;1332;p69"/>
                <p:cNvSpPr/>
                <p:nvPr/>
              </p:nvSpPr>
              <p:spPr>
                <a:xfrm>
                  <a:off x="2630700" y="2095650"/>
                  <a:ext cx="196150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6" h="542" extrusionOk="0">
                      <a:moveTo>
                        <a:pt x="3950" y="0"/>
                      </a:moveTo>
                      <a:cubicBezTo>
                        <a:pt x="3941" y="0"/>
                        <a:pt x="3932" y="0"/>
                        <a:pt x="3923" y="0"/>
                      </a:cubicBezTo>
                      <a:cubicBezTo>
                        <a:pt x="1757" y="0"/>
                        <a:pt x="1" y="121"/>
                        <a:pt x="1" y="271"/>
                      </a:cubicBezTo>
                      <a:cubicBezTo>
                        <a:pt x="1" y="419"/>
                        <a:pt x="1757" y="541"/>
                        <a:pt x="3923" y="541"/>
                      </a:cubicBezTo>
                      <a:cubicBezTo>
                        <a:pt x="6090" y="541"/>
                        <a:pt x="7845" y="420"/>
                        <a:pt x="7845" y="271"/>
                      </a:cubicBezTo>
                      <a:cubicBezTo>
                        <a:pt x="7845" y="122"/>
                        <a:pt x="6104" y="0"/>
                        <a:pt x="39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3" name="Google Shape;1333;p69"/>
                <p:cNvSpPr/>
                <p:nvPr/>
              </p:nvSpPr>
              <p:spPr>
                <a:xfrm>
                  <a:off x="2463450" y="2319550"/>
                  <a:ext cx="1343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5" h="372" extrusionOk="0">
                      <a:moveTo>
                        <a:pt x="2687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8"/>
                        <a:pt x="1204" y="371"/>
                        <a:pt x="2687" y="371"/>
                      </a:cubicBezTo>
                      <a:cubicBezTo>
                        <a:pt x="4171" y="371"/>
                        <a:pt x="5374" y="288"/>
                        <a:pt x="5374" y="186"/>
                      </a:cubicBezTo>
                      <a:cubicBezTo>
                        <a:pt x="5374" y="83"/>
                        <a:pt x="4171" y="1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p69"/>
                <p:cNvSpPr/>
                <p:nvPr/>
              </p:nvSpPr>
              <p:spPr>
                <a:xfrm>
                  <a:off x="2284375" y="2328825"/>
                  <a:ext cx="13435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3" extrusionOk="0">
                      <a:moveTo>
                        <a:pt x="2686" y="0"/>
                      </a:moveTo>
                      <a:cubicBezTo>
                        <a:pt x="1203" y="0"/>
                        <a:pt x="0" y="83"/>
                        <a:pt x="0" y="187"/>
                      </a:cubicBezTo>
                      <a:cubicBezTo>
                        <a:pt x="0" y="289"/>
                        <a:pt x="1203" y="372"/>
                        <a:pt x="2686" y="372"/>
                      </a:cubicBezTo>
                      <a:cubicBezTo>
                        <a:pt x="4170" y="372"/>
                        <a:pt x="5373" y="289"/>
                        <a:pt x="5373" y="187"/>
                      </a:cubicBezTo>
                      <a:cubicBezTo>
                        <a:pt x="5373" y="83"/>
                        <a:pt x="4170" y="0"/>
                        <a:pt x="26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5" name="Google Shape;1335;p69"/>
                <p:cNvSpPr/>
                <p:nvPr/>
              </p:nvSpPr>
              <p:spPr>
                <a:xfrm>
                  <a:off x="2689450" y="2338100"/>
                  <a:ext cx="1343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5" h="372" extrusionOk="0">
                      <a:moveTo>
                        <a:pt x="2688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8"/>
                        <a:pt x="1204" y="371"/>
                        <a:pt x="2688" y="371"/>
                      </a:cubicBezTo>
                      <a:cubicBezTo>
                        <a:pt x="4171" y="371"/>
                        <a:pt x="5374" y="288"/>
                        <a:pt x="5374" y="186"/>
                      </a:cubicBezTo>
                      <a:cubicBezTo>
                        <a:pt x="5374" y="83"/>
                        <a:pt x="4171" y="0"/>
                        <a:pt x="26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6" name="Google Shape;1336;p69"/>
                <p:cNvSpPr/>
                <p:nvPr/>
              </p:nvSpPr>
              <p:spPr>
                <a:xfrm>
                  <a:off x="3522375" y="2534050"/>
                  <a:ext cx="134325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3" extrusionOk="0">
                      <a:moveTo>
                        <a:pt x="2687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9"/>
                        <a:pt x="1204" y="372"/>
                        <a:pt x="2687" y="372"/>
                      </a:cubicBezTo>
                      <a:cubicBezTo>
                        <a:pt x="4171" y="372"/>
                        <a:pt x="5373" y="289"/>
                        <a:pt x="5373" y="186"/>
                      </a:cubicBezTo>
                      <a:cubicBezTo>
                        <a:pt x="5373" y="83"/>
                        <a:pt x="4171" y="0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69"/>
                <p:cNvSpPr/>
                <p:nvPr/>
              </p:nvSpPr>
              <p:spPr>
                <a:xfrm>
                  <a:off x="2390975" y="2542025"/>
                  <a:ext cx="13435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3" extrusionOk="0">
                      <a:moveTo>
                        <a:pt x="2687" y="0"/>
                      </a:moveTo>
                      <a:cubicBezTo>
                        <a:pt x="1204" y="0"/>
                        <a:pt x="1" y="84"/>
                        <a:pt x="1" y="187"/>
                      </a:cubicBezTo>
                      <a:cubicBezTo>
                        <a:pt x="1" y="289"/>
                        <a:pt x="1204" y="372"/>
                        <a:pt x="2687" y="372"/>
                      </a:cubicBezTo>
                      <a:cubicBezTo>
                        <a:pt x="4171" y="372"/>
                        <a:pt x="5374" y="289"/>
                        <a:pt x="5374" y="187"/>
                      </a:cubicBezTo>
                      <a:cubicBezTo>
                        <a:pt x="5374" y="84"/>
                        <a:pt x="4171" y="0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69"/>
                <p:cNvSpPr/>
                <p:nvPr/>
              </p:nvSpPr>
              <p:spPr>
                <a:xfrm>
                  <a:off x="2604200" y="2421525"/>
                  <a:ext cx="13432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2" extrusionOk="0">
                      <a:moveTo>
                        <a:pt x="2686" y="0"/>
                      </a:moveTo>
                      <a:cubicBezTo>
                        <a:pt x="1202" y="0"/>
                        <a:pt x="0" y="83"/>
                        <a:pt x="0" y="186"/>
                      </a:cubicBezTo>
                      <a:cubicBezTo>
                        <a:pt x="0" y="288"/>
                        <a:pt x="1202" y="371"/>
                        <a:pt x="2686" y="371"/>
                      </a:cubicBezTo>
                      <a:cubicBezTo>
                        <a:pt x="4169" y="371"/>
                        <a:pt x="5372" y="288"/>
                        <a:pt x="5372" y="186"/>
                      </a:cubicBezTo>
                      <a:cubicBezTo>
                        <a:pt x="5372" y="83"/>
                        <a:pt x="4169" y="1"/>
                        <a:pt x="26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69"/>
                <p:cNvSpPr/>
                <p:nvPr/>
              </p:nvSpPr>
              <p:spPr>
                <a:xfrm>
                  <a:off x="3163650" y="2333425"/>
                  <a:ext cx="134325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3" extrusionOk="0">
                      <a:moveTo>
                        <a:pt x="2687" y="1"/>
                      </a:moveTo>
                      <a:cubicBezTo>
                        <a:pt x="1203" y="1"/>
                        <a:pt x="1" y="84"/>
                        <a:pt x="1" y="187"/>
                      </a:cubicBezTo>
                      <a:cubicBezTo>
                        <a:pt x="1" y="290"/>
                        <a:pt x="1203" y="373"/>
                        <a:pt x="2687" y="373"/>
                      </a:cubicBezTo>
                      <a:cubicBezTo>
                        <a:pt x="4171" y="373"/>
                        <a:pt x="5373" y="290"/>
                        <a:pt x="5373" y="187"/>
                      </a:cubicBezTo>
                      <a:cubicBezTo>
                        <a:pt x="5373" y="84"/>
                        <a:pt x="4171" y="1"/>
                        <a:pt x="26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0" name="Google Shape;1340;p69"/>
                <p:cNvSpPr/>
                <p:nvPr/>
              </p:nvSpPr>
              <p:spPr>
                <a:xfrm>
                  <a:off x="1751375" y="2259300"/>
                  <a:ext cx="134350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2" extrusionOk="0">
                      <a:moveTo>
                        <a:pt x="2687" y="1"/>
                      </a:moveTo>
                      <a:cubicBezTo>
                        <a:pt x="1203" y="1"/>
                        <a:pt x="0" y="84"/>
                        <a:pt x="0" y="186"/>
                      </a:cubicBezTo>
                      <a:cubicBezTo>
                        <a:pt x="0" y="289"/>
                        <a:pt x="1203" y="372"/>
                        <a:pt x="2687" y="372"/>
                      </a:cubicBezTo>
                      <a:cubicBezTo>
                        <a:pt x="4170" y="372"/>
                        <a:pt x="5374" y="289"/>
                        <a:pt x="5374" y="186"/>
                      </a:cubicBezTo>
                      <a:cubicBezTo>
                        <a:pt x="5374" y="84"/>
                        <a:pt x="4170" y="1"/>
                        <a:pt x="26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69"/>
                <p:cNvSpPr/>
                <p:nvPr/>
              </p:nvSpPr>
              <p:spPr>
                <a:xfrm>
                  <a:off x="1991075" y="2480350"/>
                  <a:ext cx="5373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5" extrusionOk="0">
                      <a:moveTo>
                        <a:pt x="10746" y="0"/>
                      </a:moveTo>
                      <a:cubicBezTo>
                        <a:pt x="7896" y="0"/>
                        <a:pt x="5163" y="78"/>
                        <a:pt x="3147" y="218"/>
                      </a:cubicBezTo>
                      <a:cubicBezTo>
                        <a:pt x="1132" y="357"/>
                        <a:pt x="1" y="546"/>
                        <a:pt x="1" y="742"/>
                      </a:cubicBezTo>
                      <a:cubicBezTo>
                        <a:pt x="1" y="939"/>
                        <a:pt x="1132" y="1128"/>
                        <a:pt x="3147" y="1267"/>
                      </a:cubicBezTo>
                      <a:cubicBezTo>
                        <a:pt x="5163" y="1405"/>
                        <a:pt x="7896" y="1484"/>
                        <a:pt x="10746" y="1484"/>
                      </a:cubicBezTo>
                      <a:cubicBezTo>
                        <a:pt x="13595" y="1484"/>
                        <a:pt x="16329" y="1405"/>
                        <a:pt x="18344" y="1267"/>
                      </a:cubicBezTo>
                      <a:cubicBezTo>
                        <a:pt x="20359" y="1128"/>
                        <a:pt x="21492" y="939"/>
                        <a:pt x="21492" y="742"/>
                      </a:cubicBezTo>
                      <a:cubicBezTo>
                        <a:pt x="21492" y="546"/>
                        <a:pt x="20359" y="357"/>
                        <a:pt x="18344" y="218"/>
                      </a:cubicBezTo>
                      <a:cubicBezTo>
                        <a:pt x="16329" y="78"/>
                        <a:pt x="13595" y="0"/>
                        <a:pt x="107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69"/>
                <p:cNvSpPr/>
                <p:nvPr/>
              </p:nvSpPr>
              <p:spPr>
                <a:xfrm>
                  <a:off x="1678875" y="2347375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3" y="0"/>
                      </a:moveTo>
                      <a:cubicBezTo>
                        <a:pt x="2406" y="0"/>
                        <a:pt x="1" y="167"/>
                        <a:pt x="1" y="370"/>
                      </a:cubicBezTo>
                      <a:cubicBezTo>
                        <a:pt x="1" y="574"/>
                        <a:pt x="2406" y="740"/>
                        <a:pt x="5373" y="740"/>
                      </a:cubicBezTo>
                      <a:cubicBezTo>
                        <a:pt x="8340" y="740"/>
                        <a:pt x="10746" y="575"/>
                        <a:pt x="10746" y="370"/>
                      </a:cubicBezTo>
                      <a:cubicBezTo>
                        <a:pt x="10746" y="167"/>
                        <a:pt x="8340" y="0"/>
                        <a:pt x="537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69"/>
                <p:cNvSpPr/>
                <p:nvPr/>
              </p:nvSpPr>
              <p:spPr>
                <a:xfrm>
                  <a:off x="2148825" y="2563825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4" y="0"/>
                      </a:moveTo>
                      <a:cubicBezTo>
                        <a:pt x="2407" y="0"/>
                        <a:pt x="1" y="165"/>
                        <a:pt x="1" y="370"/>
                      </a:cubicBezTo>
                      <a:cubicBezTo>
                        <a:pt x="1" y="574"/>
                        <a:pt x="2407" y="740"/>
                        <a:pt x="5374" y="740"/>
                      </a:cubicBezTo>
                      <a:cubicBezTo>
                        <a:pt x="8340" y="740"/>
                        <a:pt x="10746" y="575"/>
                        <a:pt x="10746" y="370"/>
                      </a:cubicBezTo>
                      <a:cubicBezTo>
                        <a:pt x="10746" y="165"/>
                        <a:pt x="8341" y="0"/>
                        <a:pt x="53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69"/>
                <p:cNvSpPr/>
                <p:nvPr/>
              </p:nvSpPr>
              <p:spPr>
                <a:xfrm>
                  <a:off x="1879300" y="2379800"/>
                  <a:ext cx="503175" cy="3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7" h="1390" extrusionOk="0">
                      <a:moveTo>
                        <a:pt x="10063" y="1"/>
                      </a:moveTo>
                      <a:cubicBezTo>
                        <a:pt x="7395" y="1"/>
                        <a:pt x="4835" y="75"/>
                        <a:pt x="2948" y="205"/>
                      </a:cubicBezTo>
                      <a:cubicBezTo>
                        <a:pt x="1060" y="335"/>
                        <a:pt x="0" y="511"/>
                        <a:pt x="0" y="696"/>
                      </a:cubicBezTo>
                      <a:cubicBezTo>
                        <a:pt x="0" y="879"/>
                        <a:pt x="1060" y="1056"/>
                        <a:pt x="2948" y="1187"/>
                      </a:cubicBezTo>
                      <a:cubicBezTo>
                        <a:pt x="4835" y="1317"/>
                        <a:pt x="7395" y="1389"/>
                        <a:pt x="10063" y="1389"/>
                      </a:cubicBezTo>
                      <a:cubicBezTo>
                        <a:pt x="12732" y="1389"/>
                        <a:pt x="15291" y="1317"/>
                        <a:pt x="17179" y="1187"/>
                      </a:cubicBezTo>
                      <a:cubicBezTo>
                        <a:pt x="19066" y="1056"/>
                        <a:pt x="20126" y="879"/>
                        <a:pt x="20126" y="696"/>
                      </a:cubicBezTo>
                      <a:cubicBezTo>
                        <a:pt x="20126" y="511"/>
                        <a:pt x="19066" y="335"/>
                        <a:pt x="17179" y="205"/>
                      </a:cubicBezTo>
                      <a:cubicBezTo>
                        <a:pt x="15291" y="75"/>
                        <a:pt x="12732" y="1"/>
                        <a:pt x="10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45" name="Google Shape;1345;p69"/>
            <p:cNvGrpSpPr/>
            <p:nvPr/>
          </p:nvGrpSpPr>
          <p:grpSpPr>
            <a:xfrm rot="884238">
              <a:off x="3078110" y="4464028"/>
              <a:ext cx="1090527" cy="505201"/>
              <a:chOff x="1940100" y="5180525"/>
              <a:chExt cx="74850" cy="34675"/>
            </a:xfrm>
          </p:grpSpPr>
          <p:sp>
            <p:nvSpPr>
              <p:cNvPr id="1346" name="Google Shape;1346;p69"/>
              <p:cNvSpPr/>
              <p:nvPr/>
            </p:nvSpPr>
            <p:spPr>
              <a:xfrm>
                <a:off x="1940100" y="5180525"/>
                <a:ext cx="748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1386" extrusionOk="0">
                    <a:moveTo>
                      <a:pt x="1107" y="1"/>
                    </a:moveTo>
                    <a:cubicBezTo>
                      <a:pt x="1047" y="1"/>
                      <a:pt x="985" y="9"/>
                      <a:pt x="924" y="27"/>
                    </a:cubicBezTo>
                    <a:cubicBezTo>
                      <a:pt x="704" y="88"/>
                      <a:pt x="540" y="253"/>
                      <a:pt x="471" y="455"/>
                    </a:cubicBezTo>
                    <a:cubicBezTo>
                      <a:pt x="438" y="456"/>
                      <a:pt x="406" y="461"/>
                      <a:pt x="376" y="470"/>
                    </a:cubicBezTo>
                    <a:cubicBezTo>
                      <a:pt x="139" y="537"/>
                      <a:pt x="1" y="784"/>
                      <a:pt x="67" y="1021"/>
                    </a:cubicBezTo>
                    <a:cubicBezTo>
                      <a:pt x="122" y="1217"/>
                      <a:pt x="302" y="1346"/>
                      <a:pt x="497" y="1346"/>
                    </a:cubicBezTo>
                    <a:cubicBezTo>
                      <a:pt x="537" y="1346"/>
                      <a:pt x="577" y="1340"/>
                      <a:pt x="617" y="1329"/>
                    </a:cubicBezTo>
                    <a:cubicBezTo>
                      <a:pt x="672" y="1314"/>
                      <a:pt x="720" y="1288"/>
                      <a:pt x="764" y="1257"/>
                    </a:cubicBezTo>
                    <a:cubicBezTo>
                      <a:pt x="868" y="1319"/>
                      <a:pt x="987" y="1353"/>
                      <a:pt x="1110" y="1353"/>
                    </a:cubicBezTo>
                    <a:cubicBezTo>
                      <a:pt x="1170" y="1353"/>
                      <a:pt x="1231" y="1345"/>
                      <a:pt x="1292" y="1328"/>
                    </a:cubicBezTo>
                    <a:cubicBezTo>
                      <a:pt x="1379" y="1304"/>
                      <a:pt x="1457" y="1263"/>
                      <a:pt x="1524" y="1210"/>
                    </a:cubicBezTo>
                    <a:cubicBezTo>
                      <a:pt x="1627" y="1319"/>
                      <a:pt x="1772" y="1386"/>
                      <a:pt x="1931" y="1386"/>
                    </a:cubicBezTo>
                    <a:cubicBezTo>
                      <a:pt x="1944" y="1386"/>
                      <a:pt x="1956" y="1385"/>
                      <a:pt x="1968" y="1384"/>
                    </a:cubicBezTo>
                    <a:cubicBezTo>
                      <a:pt x="2077" y="1377"/>
                      <a:pt x="2177" y="1338"/>
                      <a:pt x="2260" y="1278"/>
                    </a:cubicBezTo>
                    <a:cubicBezTo>
                      <a:pt x="2331" y="1323"/>
                      <a:pt x="2413" y="1348"/>
                      <a:pt x="2499" y="1348"/>
                    </a:cubicBezTo>
                    <a:cubicBezTo>
                      <a:pt x="2538" y="1348"/>
                      <a:pt x="2579" y="1343"/>
                      <a:pt x="2619" y="1331"/>
                    </a:cubicBezTo>
                    <a:cubicBezTo>
                      <a:pt x="2855" y="1263"/>
                      <a:pt x="2993" y="1017"/>
                      <a:pt x="2925" y="779"/>
                    </a:cubicBezTo>
                    <a:cubicBezTo>
                      <a:pt x="2870" y="582"/>
                      <a:pt x="2690" y="454"/>
                      <a:pt x="2495" y="454"/>
                    </a:cubicBezTo>
                    <a:cubicBezTo>
                      <a:pt x="2455" y="454"/>
                      <a:pt x="2414" y="459"/>
                      <a:pt x="2374" y="470"/>
                    </a:cubicBezTo>
                    <a:cubicBezTo>
                      <a:pt x="2372" y="471"/>
                      <a:pt x="2369" y="471"/>
                      <a:pt x="2367" y="472"/>
                    </a:cubicBezTo>
                    <a:cubicBezTo>
                      <a:pt x="2263" y="343"/>
                      <a:pt x="2103" y="262"/>
                      <a:pt x="1927" y="262"/>
                    </a:cubicBezTo>
                    <a:cubicBezTo>
                      <a:pt x="1916" y="262"/>
                      <a:pt x="1905" y="263"/>
                      <a:pt x="1893" y="263"/>
                    </a:cubicBezTo>
                    <a:cubicBezTo>
                      <a:pt x="1817" y="268"/>
                      <a:pt x="1747" y="289"/>
                      <a:pt x="1681" y="322"/>
                    </a:cubicBezTo>
                    <a:cubicBezTo>
                      <a:pt x="1558" y="123"/>
                      <a:pt x="1340" y="1"/>
                      <a:pt x="11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69"/>
              <p:cNvSpPr/>
              <p:nvPr/>
            </p:nvSpPr>
            <p:spPr>
              <a:xfrm>
                <a:off x="1981100" y="5197975"/>
                <a:ext cx="10325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413" h="246" extrusionOk="0">
                    <a:moveTo>
                      <a:pt x="410" y="1"/>
                    </a:moveTo>
                    <a:cubicBezTo>
                      <a:pt x="394" y="108"/>
                      <a:pt x="300" y="190"/>
                      <a:pt x="187" y="190"/>
                    </a:cubicBezTo>
                    <a:cubicBezTo>
                      <a:pt x="109" y="190"/>
                      <a:pt x="41" y="152"/>
                      <a:pt x="0" y="92"/>
                    </a:cubicBezTo>
                    <a:lnTo>
                      <a:pt x="0" y="92"/>
                    </a:lnTo>
                    <a:cubicBezTo>
                      <a:pt x="25" y="180"/>
                      <a:pt x="107" y="246"/>
                      <a:pt x="202" y="246"/>
                    </a:cubicBezTo>
                    <a:cubicBezTo>
                      <a:pt x="319" y="246"/>
                      <a:pt x="412" y="152"/>
                      <a:pt x="412" y="36"/>
                    </a:cubicBezTo>
                    <a:cubicBezTo>
                      <a:pt x="412" y="24"/>
                      <a:pt x="411" y="13"/>
                      <a:pt x="4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69"/>
              <p:cNvSpPr/>
              <p:nvPr/>
            </p:nvSpPr>
            <p:spPr>
              <a:xfrm>
                <a:off x="1946175" y="5198950"/>
                <a:ext cx="10350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246" extrusionOk="0">
                    <a:moveTo>
                      <a:pt x="410" y="1"/>
                    </a:moveTo>
                    <a:cubicBezTo>
                      <a:pt x="394" y="108"/>
                      <a:pt x="301" y="190"/>
                      <a:pt x="188" y="190"/>
                    </a:cubicBezTo>
                    <a:cubicBezTo>
                      <a:pt x="110" y="190"/>
                      <a:pt x="41" y="150"/>
                      <a:pt x="0" y="92"/>
                    </a:cubicBezTo>
                    <a:lnTo>
                      <a:pt x="0" y="92"/>
                    </a:lnTo>
                    <a:cubicBezTo>
                      <a:pt x="25" y="180"/>
                      <a:pt x="107" y="246"/>
                      <a:pt x="203" y="246"/>
                    </a:cubicBezTo>
                    <a:cubicBezTo>
                      <a:pt x="320" y="246"/>
                      <a:pt x="413" y="150"/>
                      <a:pt x="413" y="36"/>
                    </a:cubicBezTo>
                    <a:cubicBezTo>
                      <a:pt x="413" y="23"/>
                      <a:pt x="412" y="12"/>
                      <a:pt x="4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69"/>
              <p:cNvSpPr/>
              <p:nvPr/>
            </p:nvSpPr>
            <p:spPr>
              <a:xfrm>
                <a:off x="1984425" y="5190375"/>
                <a:ext cx="1205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287" extrusionOk="0">
                    <a:moveTo>
                      <a:pt x="477" y="0"/>
                    </a:moveTo>
                    <a:cubicBezTo>
                      <a:pt x="456" y="128"/>
                      <a:pt x="348" y="222"/>
                      <a:pt x="217" y="222"/>
                    </a:cubicBezTo>
                    <a:cubicBezTo>
                      <a:pt x="128" y="222"/>
                      <a:pt x="48" y="177"/>
                      <a:pt x="0" y="107"/>
                    </a:cubicBezTo>
                    <a:lnTo>
                      <a:pt x="0" y="107"/>
                    </a:lnTo>
                    <a:cubicBezTo>
                      <a:pt x="28" y="211"/>
                      <a:pt x="123" y="286"/>
                      <a:pt x="236" y="286"/>
                    </a:cubicBezTo>
                    <a:cubicBezTo>
                      <a:pt x="370" y="286"/>
                      <a:pt x="481" y="177"/>
                      <a:pt x="481" y="41"/>
                    </a:cubicBezTo>
                    <a:cubicBezTo>
                      <a:pt x="481" y="27"/>
                      <a:pt x="479" y="14"/>
                      <a:pt x="4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69"/>
              <p:cNvSpPr/>
              <p:nvPr/>
            </p:nvSpPr>
            <p:spPr>
              <a:xfrm>
                <a:off x="1965525" y="5191775"/>
                <a:ext cx="120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87" extrusionOk="0">
                    <a:moveTo>
                      <a:pt x="477" y="1"/>
                    </a:moveTo>
                    <a:cubicBezTo>
                      <a:pt x="456" y="128"/>
                      <a:pt x="348" y="222"/>
                      <a:pt x="217" y="222"/>
                    </a:cubicBezTo>
                    <a:cubicBezTo>
                      <a:pt x="127" y="222"/>
                      <a:pt x="48" y="177"/>
                      <a:pt x="0" y="107"/>
                    </a:cubicBezTo>
                    <a:lnTo>
                      <a:pt x="0" y="107"/>
                    </a:lnTo>
                    <a:cubicBezTo>
                      <a:pt x="29" y="211"/>
                      <a:pt x="123" y="287"/>
                      <a:pt x="236" y="287"/>
                    </a:cubicBezTo>
                    <a:cubicBezTo>
                      <a:pt x="371" y="287"/>
                      <a:pt x="481" y="177"/>
                      <a:pt x="481" y="42"/>
                    </a:cubicBezTo>
                    <a:cubicBezTo>
                      <a:pt x="481" y="27"/>
                      <a:pt x="480" y="15"/>
                      <a:pt x="4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69"/>
              <p:cNvSpPr/>
              <p:nvPr/>
            </p:nvSpPr>
            <p:spPr>
              <a:xfrm>
                <a:off x="1954675" y="5185475"/>
                <a:ext cx="1580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76" extrusionOk="0">
                    <a:moveTo>
                      <a:pt x="627" y="1"/>
                    </a:moveTo>
                    <a:cubicBezTo>
                      <a:pt x="600" y="166"/>
                      <a:pt x="458" y="291"/>
                      <a:pt x="286" y="291"/>
                    </a:cubicBezTo>
                    <a:cubicBezTo>
                      <a:pt x="167" y="291"/>
                      <a:pt x="63" y="231"/>
                      <a:pt x="1" y="140"/>
                    </a:cubicBezTo>
                    <a:lnTo>
                      <a:pt x="1" y="140"/>
                    </a:lnTo>
                    <a:cubicBezTo>
                      <a:pt x="38" y="275"/>
                      <a:pt x="162" y="376"/>
                      <a:pt x="310" y="376"/>
                    </a:cubicBezTo>
                    <a:cubicBezTo>
                      <a:pt x="487" y="376"/>
                      <a:pt x="632" y="232"/>
                      <a:pt x="632" y="54"/>
                    </a:cubicBezTo>
                    <a:cubicBezTo>
                      <a:pt x="632" y="37"/>
                      <a:pt x="631" y="18"/>
                      <a:pt x="6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69"/>
              <p:cNvSpPr/>
              <p:nvPr/>
            </p:nvSpPr>
            <p:spPr>
              <a:xfrm>
                <a:off x="1942450" y="5190500"/>
                <a:ext cx="7250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988" extrusionOk="0">
                    <a:moveTo>
                      <a:pt x="1626" y="1"/>
                    </a:moveTo>
                    <a:cubicBezTo>
                      <a:pt x="1626" y="328"/>
                      <a:pt x="1410" y="627"/>
                      <a:pt x="1081" y="720"/>
                    </a:cubicBezTo>
                    <a:cubicBezTo>
                      <a:pt x="1012" y="740"/>
                      <a:pt x="943" y="749"/>
                      <a:pt x="875" y="749"/>
                    </a:cubicBezTo>
                    <a:cubicBezTo>
                      <a:pt x="842" y="749"/>
                      <a:pt x="808" y="747"/>
                      <a:pt x="776" y="743"/>
                    </a:cubicBezTo>
                    <a:cubicBezTo>
                      <a:pt x="841" y="638"/>
                      <a:pt x="866" y="509"/>
                      <a:pt x="830" y="381"/>
                    </a:cubicBezTo>
                    <a:cubicBezTo>
                      <a:pt x="824" y="359"/>
                      <a:pt x="816" y="339"/>
                      <a:pt x="806" y="318"/>
                    </a:cubicBezTo>
                    <a:cubicBezTo>
                      <a:pt x="806" y="534"/>
                      <a:pt x="665" y="732"/>
                      <a:pt x="446" y="794"/>
                    </a:cubicBezTo>
                    <a:cubicBezTo>
                      <a:pt x="401" y="806"/>
                      <a:pt x="356" y="812"/>
                      <a:pt x="312" y="812"/>
                    </a:cubicBezTo>
                    <a:cubicBezTo>
                      <a:pt x="197" y="812"/>
                      <a:pt x="88" y="773"/>
                      <a:pt x="1" y="703"/>
                    </a:cubicBezTo>
                    <a:lnTo>
                      <a:pt x="1" y="703"/>
                    </a:lnTo>
                    <a:cubicBezTo>
                      <a:pt x="76" y="853"/>
                      <a:pt x="233" y="949"/>
                      <a:pt x="401" y="949"/>
                    </a:cubicBezTo>
                    <a:cubicBezTo>
                      <a:pt x="441" y="949"/>
                      <a:pt x="481" y="943"/>
                      <a:pt x="521" y="932"/>
                    </a:cubicBezTo>
                    <a:cubicBezTo>
                      <a:pt x="575" y="917"/>
                      <a:pt x="624" y="891"/>
                      <a:pt x="667" y="860"/>
                    </a:cubicBezTo>
                    <a:cubicBezTo>
                      <a:pt x="770" y="921"/>
                      <a:pt x="890" y="955"/>
                      <a:pt x="1013" y="955"/>
                    </a:cubicBezTo>
                    <a:cubicBezTo>
                      <a:pt x="1073" y="955"/>
                      <a:pt x="1134" y="947"/>
                      <a:pt x="1195" y="930"/>
                    </a:cubicBezTo>
                    <a:cubicBezTo>
                      <a:pt x="1282" y="907"/>
                      <a:pt x="1360" y="866"/>
                      <a:pt x="1428" y="812"/>
                    </a:cubicBezTo>
                    <a:cubicBezTo>
                      <a:pt x="1530" y="920"/>
                      <a:pt x="1674" y="988"/>
                      <a:pt x="1832" y="988"/>
                    </a:cubicBezTo>
                    <a:cubicBezTo>
                      <a:pt x="1845" y="988"/>
                      <a:pt x="1858" y="987"/>
                      <a:pt x="1871" y="987"/>
                    </a:cubicBezTo>
                    <a:cubicBezTo>
                      <a:pt x="1982" y="979"/>
                      <a:pt x="2080" y="940"/>
                      <a:pt x="2163" y="881"/>
                    </a:cubicBezTo>
                    <a:cubicBezTo>
                      <a:pt x="2233" y="925"/>
                      <a:pt x="2316" y="950"/>
                      <a:pt x="2401" y="950"/>
                    </a:cubicBezTo>
                    <a:cubicBezTo>
                      <a:pt x="2441" y="950"/>
                      <a:pt x="2482" y="945"/>
                      <a:pt x="2522" y="933"/>
                    </a:cubicBezTo>
                    <a:cubicBezTo>
                      <a:pt x="2761" y="864"/>
                      <a:pt x="2899" y="618"/>
                      <a:pt x="2831" y="380"/>
                    </a:cubicBezTo>
                    <a:cubicBezTo>
                      <a:pt x="2824" y="358"/>
                      <a:pt x="2817" y="338"/>
                      <a:pt x="2808" y="317"/>
                    </a:cubicBezTo>
                    <a:cubicBezTo>
                      <a:pt x="2808" y="532"/>
                      <a:pt x="2665" y="730"/>
                      <a:pt x="2447" y="792"/>
                    </a:cubicBezTo>
                    <a:cubicBezTo>
                      <a:pt x="2402" y="805"/>
                      <a:pt x="2357" y="811"/>
                      <a:pt x="2312" y="811"/>
                    </a:cubicBezTo>
                    <a:cubicBezTo>
                      <a:pt x="2289" y="811"/>
                      <a:pt x="2267" y="809"/>
                      <a:pt x="2244" y="806"/>
                    </a:cubicBezTo>
                    <a:cubicBezTo>
                      <a:pt x="2346" y="697"/>
                      <a:pt x="2404" y="549"/>
                      <a:pt x="2394" y="389"/>
                    </a:cubicBezTo>
                    <a:cubicBezTo>
                      <a:pt x="2393" y="360"/>
                      <a:pt x="2388" y="333"/>
                      <a:pt x="2383" y="305"/>
                    </a:cubicBezTo>
                    <a:lnTo>
                      <a:pt x="2383" y="305"/>
                    </a:lnTo>
                    <a:cubicBezTo>
                      <a:pt x="2384" y="672"/>
                      <a:pt x="2100" y="814"/>
                      <a:pt x="1815" y="833"/>
                    </a:cubicBezTo>
                    <a:cubicBezTo>
                      <a:pt x="1804" y="834"/>
                      <a:pt x="1793" y="834"/>
                      <a:pt x="1782" y="834"/>
                    </a:cubicBezTo>
                    <a:cubicBezTo>
                      <a:pt x="1680" y="834"/>
                      <a:pt x="1583" y="800"/>
                      <a:pt x="1497" y="748"/>
                    </a:cubicBezTo>
                    <a:cubicBezTo>
                      <a:pt x="1659" y="580"/>
                      <a:pt x="1729" y="335"/>
                      <a:pt x="1661" y="95"/>
                    </a:cubicBezTo>
                    <a:cubicBezTo>
                      <a:pt x="1652" y="62"/>
                      <a:pt x="1641" y="30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53" name="Google Shape;1353;p6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CUSTOM_26">
    <p:bg>
      <p:bgPr>
        <a:solidFill>
          <a:schemeClr val="dk2"/>
        </a:solidFill>
        <a:effectLst/>
      </p:bgPr>
    </p:bg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7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356" name="Google Shape;1356;p70"/>
          <p:cNvGrpSpPr/>
          <p:nvPr/>
        </p:nvGrpSpPr>
        <p:grpSpPr>
          <a:xfrm flipH="1">
            <a:off x="-501895" y="4015618"/>
            <a:ext cx="6307646" cy="1429770"/>
            <a:chOff x="-4008804" y="2895450"/>
            <a:chExt cx="4715645" cy="1068907"/>
          </a:xfrm>
        </p:grpSpPr>
        <p:sp>
          <p:nvSpPr>
            <p:cNvPr id="1357" name="Google Shape;1357;p70"/>
            <p:cNvSpPr/>
            <p:nvPr/>
          </p:nvSpPr>
          <p:spPr>
            <a:xfrm>
              <a:off x="-4008804" y="3206405"/>
              <a:ext cx="4715645" cy="538498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70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70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70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70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70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70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70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70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70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70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70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70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70"/>
            <p:cNvSpPr/>
            <p:nvPr/>
          </p:nvSpPr>
          <p:spPr>
            <a:xfrm>
              <a:off x="-568652" y="3495972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70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70"/>
            <p:cNvSpPr/>
            <p:nvPr/>
          </p:nvSpPr>
          <p:spPr>
            <a:xfrm>
              <a:off x="9293" y="301317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70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70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70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70"/>
            <p:cNvSpPr/>
            <p:nvPr/>
          </p:nvSpPr>
          <p:spPr>
            <a:xfrm>
              <a:off x="-1488406" y="3469332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70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70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70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70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70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70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70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70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70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70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70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70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70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70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70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70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70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70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70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70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70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70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70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70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70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70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70"/>
          <p:cNvGrpSpPr/>
          <p:nvPr/>
        </p:nvGrpSpPr>
        <p:grpSpPr>
          <a:xfrm>
            <a:off x="4711123" y="4061293"/>
            <a:ext cx="4522685" cy="1094561"/>
            <a:chOff x="4679925" y="1420525"/>
            <a:chExt cx="1701025" cy="411675"/>
          </a:xfrm>
        </p:grpSpPr>
        <p:sp>
          <p:nvSpPr>
            <p:cNvPr id="1404" name="Google Shape;1404;p70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70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70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70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70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70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70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70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70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70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70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70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70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70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70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70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70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70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70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70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70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70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70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70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70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70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70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70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70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70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70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70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70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70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70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70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70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70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70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70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70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70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70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70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70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70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70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70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70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3" name="Google Shape;1453;p7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CUSTOM_29">
    <p:bg>
      <p:bgPr>
        <a:solidFill>
          <a:schemeClr val="dk2"/>
        </a:soli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7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456" name="Google Shape;1456;p71"/>
          <p:cNvGrpSpPr/>
          <p:nvPr/>
        </p:nvGrpSpPr>
        <p:grpSpPr>
          <a:xfrm flipH="1">
            <a:off x="187900" y="866913"/>
            <a:ext cx="1235225" cy="283075"/>
            <a:chOff x="3763450" y="967075"/>
            <a:chExt cx="1235225" cy="283075"/>
          </a:xfrm>
        </p:grpSpPr>
        <p:sp>
          <p:nvSpPr>
            <p:cNvPr id="1457" name="Google Shape;1457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71"/>
          <p:cNvGrpSpPr/>
          <p:nvPr/>
        </p:nvGrpSpPr>
        <p:grpSpPr>
          <a:xfrm>
            <a:off x="2004775" y="157325"/>
            <a:ext cx="1235225" cy="283075"/>
            <a:chOff x="3763450" y="967075"/>
            <a:chExt cx="1235225" cy="283075"/>
          </a:xfrm>
        </p:grpSpPr>
        <p:sp>
          <p:nvSpPr>
            <p:cNvPr id="1462" name="Google Shape;1462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6" name="Google Shape;1466;p71"/>
          <p:cNvGrpSpPr/>
          <p:nvPr/>
        </p:nvGrpSpPr>
        <p:grpSpPr>
          <a:xfrm>
            <a:off x="7908775" y="4666975"/>
            <a:ext cx="1235225" cy="283075"/>
            <a:chOff x="3763450" y="967075"/>
            <a:chExt cx="1235225" cy="283075"/>
          </a:xfrm>
        </p:grpSpPr>
        <p:sp>
          <p:nvSpPr>
            <p:cNvPr id="1467" name="Google Shape;1467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71"/>
          <p:cNvGrpSpPr/>
          <p:nvPr/>
        </p:nvGrpSpPr>
        <p:grpSpPr>
          <a:xfrm>
            <a:off x="218925" y="4750525"/>
            <a:ext cx="1235225" cy="283075"/>
            <a:chOff x="3763450" y="967075"/>
            <a:chExt cx="1235225" cy="283075"/>
          </a:xfrm>
        </p:grpSpPr>
        <p:sp>
          <p:nvSpPr>
            <p:cNvPr id="1472" name="Google Shape;1472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6" name="Google Shape;1476;p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CUSTOM_33">
    <p:bg>
      <p:bgPr>
        <a:solidFill>
          <a:schemeClr val="dk2"/>
        </a:solidFill>
        <a:effectLst/>
      </p:bgPr>
    </p:bg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8" name="Google Shape;1478;p72"/>
          <p:cNvGrpSpPr/>
          <p:nvPr/>
        </p:nvGrpSpPr>
        <p:grpSpPr>
          <a:xfrm>
            <a:off x="7881075" y="3706843"/>
            <a:ext cx="1486810" cy="1577136"/>
            <a:chOff x="2055825" y="5018400"/>
            <a:chExt cx="202875" cy="215200"/>
          </a:xfrm>
        </p:grpSpPr>
        <p:sp>
          <p:nvSpPr>
            <p:cNvPr id="1479" name="Google Shape;1479;p72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72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72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72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72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72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72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72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72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72"/>
          <p:cNvGrpSpPr/>
          <p:nvPr/>
        </p:nvGrpSpPr>
        <p:grpSpPr>
          <a:xfrm>
            <a:off x="-355883" y="4387465"/>
            <a:ext cx="1691836" cy="724034"/>
            <a:chOff x="5508375" y="866500"/>
            <a:chExt cx="872575" cy="373425"/>
          </a:xfrm>
        </p:grpSpPr>
        <p:sp>
          <p:nvSpPr>
            <p:cNvPr id="1489" name="Google Shape;1489;p72"/>
            <p:cNvSpPr/>
            <p:nvPr/>
          </p:nvSpPr>
          <p:spPr>
            <a:xfrm>
              <a:off x="5508375" y="866500"/>
              <a:ext cx="872575" cy="373425"/>
            </a:xfrm>
            <a:custGeom>
              <a:avLst/>
              <a:gdLst/>
              <a:ahLst/>
              <a:cxnLst/>
              <a:rect l="l" t="t" r="r" b="b"/>
              <a:pathLst>
                <a:path w="34903" h="14937" extrusionOk="0">
                  <a:moveTo>
                    <a:pt x="18325" y="0"/>
                  </a:moveTo>
                  <a:cubicBezTo>
                    <a:pt x="18325" y="0"/>
                    <a:pt x="15021" y="2746"/>
                    <a:pt x="12252" y="5382"/>
                  </a:cubicBezTo>
                  <a:cubicBezTo>
                    <a:pt x="11447" y="6148"/>
                    <a:pt x="9947" y="7370"/>
                    <a:pt x="8224" y="8720"/>
                  </a:cubicBezTo>
                  <a:lnTo>
                    <a:pt x="8222" y="8720"/>
                  </a:lnTo>
                  <a:cubicBezTo>
                    <a:pt x="5378" y="10944"/>
                    <a:pt x="1929" y="13511"/>
                    <a:pt x="0" y="14936"/>
                  </a:cubicBezTo>
                  <a:lnTo>
                    <a:pt x="34897" y="14936"/>
                  </a:lnTo>
                  <a:cubicBezTo>
                    <a:pt x="34902" y="14753"/>
                    <a:pt x="34903" y="14572"/>
                    <a:pt x="34903" y="14388"/>
                  </a:cubicBezTo>
                  <a:cubicBezTo>
                    <a:pt x="34903" y="13646"/>
                    <a:pt x="34877" y="12912"/>
                    <a:pt x="34825" y="12184"/>
                  </a:cubicBezTo>
                  <a:cubicBezTo>
                    <a:pt x="34799" y="11817"/>
                    <a:pt x="34768" y="11453"/>
                    <a:pt x="34729" y="11092"/>
                  </a:cubicBezTo>
                  <a:lnTo>
                    <a:pt x="22692" y="1429"/>
                  </a:lnTo>
                  <a:lnTo>
                    <a:pt x="20702" y="2212"/>
                  </a:lnTo>
                  <a:lnTo>
                    <a:pt x="20457" y="2309"/>
                  </a:lnTo>
                  <a:lnTo>
                    <a:pt x="19450" y="1218"/>
                  </a:lnTo>
                  <a:lnTo>
                    <a:pt x="183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72"/>
            <p:cNvSpPr/>
            <p:nvPr/>
          </p:nvSpPr>
          <p:spPr>
            <a:xfrm>
              <a:off x="6075750" y="902200"/>
              <a:ext cx="305200" cy="337725"/>
            </a:xfrm>
            <a:custGeom>
              <a:avLst/>
              <a:gdLst/>
              <a:ahLst/>
              <a:cxnLst/>
              <a:rect l="l" t="t" r="r" b="b"/>
              <a:pathLst>
                <a:path w="12208" h="13509" extrusionOk="0">
                  <a:moveTo>
                    <a:pt x="1" y="1"/>
                  </a:moveTo>
                  <a:lnTo>
                    <a:pt x="3377" y="4919"/>
                  </a:lnTo>
                  <a:lnTo>
                    <a:pt x="605" y="4108"/>
                  </a:lnTo>
                  <a:lnTo>
                    <a:pt x="7397" y="13235"/>
                  </a:lnTo>
                  <a:lnTo>
                    <a:pt x="10235" y="13508"/>
                  </a:lnTo>
                  <a:lnTo>
                    <a:pt x="12202" y="13508"/>
                  </a:lnTo>
                  <a:cubicBezTo>
                    <a:pt x="12207" y="13325"/>
                    <a:pt x="12208" y="13144"/>
                    <a:pt x="12208" y="12960"/>
                  </a:cubicBezTo>
                  <a:cubicBezTo>
                    <a:pt x="12208" y="12218"/>
                    <a:pt x="12182" y="11484"/>
                    <a:pt x="12133" y="10756"/>
                  </a:cubicBezTo>
                  <a:cubicBezTo>
                    <a:pt x="12107" y="10389"/>
                    <a:pt x="12076" y="10025"/>
                    <a:pt x="12038" y="966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72"/>
            <p:cNvSpPr/>
            <p:nvPr/>
          </p:nvSpPr>
          <p:spPr>
            <a:xfrm>
              <a:off x="5713950" y="866500"/>
              <a:ext cx="280725" cy="218000"/>
            </a:xfrm>
            <a:custGeom>
              <a:avLst/>
              <a:gdLst/>
              <a:ahLst/>
              <a:cxnLst/>
              <a:rect l="l" t="t" r="r" b="b"/>
              <a:pathLst>
                <a:path w="11229" h="8720" extrusionOk="0">
                  <a:moveTo>
                    <a:pt x="10102" y="0"/>
                  </a:moveTo>
                  <a:cubicBezTo>
                    <a:pt x="10102" y="0"/>
                    <a:pt x="6798" y="2746"/>
                    <a:pt x="4029" y="5382"/>
                  </a:cubicBezTo>
                  <a:cubicBezTo>
                    <a:pt x="3224" y="6148"/>
                    <a:pt x="1724" y="7370"/>
                    <a:pt x="1" y="8720"/>
                  </a:cubicBezTo>
                  <a:lnTo>
                    <a:pt x="5207" y="5536"/>
                  </a:lnTo>
                  <a:lnTo>
                    <a:pt x="10142" y="865"/>
                  </a:lnTo>
                  <a:lnTo>
                    <a:pt x="11229" y="1218"/>
                  </a:lnTo>
                  <a:lnTo>
                    <a:pt x="101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72"/>
            <p:cNvSpPr/>
            <p:nvPr/>
          </p:nvSpPr>
          <p:spPr>
            <a:xfrm>
              <a:off x="5966500" y="866500"/>
              <a:ext cx="105300" cy="231825"/>
            </a:xfrm>
            <a:custGeom>
              <a:avLst/>
              <a:gdLst/>
              <a:ahLst/>
              <a:cxnLst/>
              <a:rect l="l" t="t" r="r" b="b"/>
              <a:pathLst>
                <a:path w="4212" h="9273" extrusionOk="0">
                  <a:moveTo>
                    <a:pt x="1" y="0"/>
                  </a:moveTo>
                  <a:lnTo>
                    <a:pt x="2414" y="6623"/>
                  </a:lnTo>
                  <a:lnTo>
                    <a:pt x="4212" y="9272"/>
                  </a:lnTo>
                  <a:lnTo>
                    <a:pt x="2485" y="2831"/>
                  </a:lnTo>
                  <a:lnTo>
                    <a:pt x="2133" y="2309"/>
                  </a:lnTo>
                  <a:lnTo>
                    <a:pt x="1127" y="12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72"/>
            <p:cNvSpPr/>
            <p:nvPr/>
          </p:nvSpPr>
          <p:spPr>
            <a:xfrm>
              <a:off x="6019825" y="902250"/>
              <a:ext cx="55875" cy="35025"/>
            </a:xfrm>
            <a:custGeom>
              <a:avLst/>
              <a:gdLst/>
              <a:ahLst/>
              <a:cxnLst/>
              <a:rect l="l" t="t" r="r" b="b"/>
              <a:pathLst>
                <a:path w="2235" h="1401" extrusionOk="0">
                  <a:moveTo>
                    <a:pt x="2235" y="0"/>
                  </a:moveTo>
                  <a:lnTo>
                    <a:pt x="0" y="879"/>
                  </a:lnTo>
                  <a:lnTo>
                    <a:pt x="352" y="1401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72"/>
          <p:cNvGrpSpPr/>
          <p:nvPr/>
        </p:nvGrpSpPr>
        <p:grpSpPr>
          <a:xfrm>
            <a:off x="708343" y="4128708"/>
            <a:ext cx="2322948" cy="1046037"/>
            <a:chOff x="5182875" y="280000"/>
            <a:chExt cx="1198075" cy="539500"/>
          </a:xfrm>
        </p:grpSpPr>
        <p:sp>
          <p:nvSpPr>
            <p:cNvPr id="1495" name="Google Shape;1495;p72"/>
            <p:cNvSpPr/>
            <p:nvPr/>
          </p:nvSpPr>
          <p:spPr>
            <a:xfrm>
              <a:off x="5182875" y="280000"/>
              <a:ext cx="1198075" cy="518125"/>
            </a:xfrm>
            <a:custGeom>
              <a:avLst/>
              <a:gdLst/>
              <a:ahLst/>
              <a:cxnLst/>
              <a:rect l="l" t="t" r="r" b="b"/>
              <a:pathLst>
                <a:path w="47923" h="20725" extrusionOk="0">
                  <a:moveTo>
                    <a:pt x="25062" y="1"/>
                  </a:moveTo>
                  <a:cubicBezTo>
                    <a:pt x="25062" y="1"/>
                    <a:pt x="20790" y="3099"/>
                    <a:pt x="17371" y="5554"/>
                  </a:cubicBezTo>
                  <a:cubicBezTo>
                    <a:pt x="15963" y="6566"/>
                    <a:pt x="12647" y="9321"/>
                    <a:pt x="9240" y="12208"/>
                  </a:cubicBezTo>
                  <a:cubicBezTo>
                    <a:pt x="7933" y="13317"/>
                    <a:pt x="1257" y="18833"/>
                    <a:pt x="24" y="19891"/>
                  </a:cubicBezTo>
                  <a:cubicBezTo>
                    <a:pt x="0" y="20026"/>
                    <a:pt x="338" y="20059"/>
                    <a:pt x="846" y="20059"/>
                  </a:cubicBezTo>
                  <a:cubicBezTo>
                    <a:pt x="1336" y="20059"/>
                    <a:pt x="1983" y="20028"/>
                    <a:pt x="2617" y="20028"/>
                  </a:cubicBezTo>
                  <a:cubicBezTo>
                    <a:pt x="3780" y="20028"/>
                    <a:pt x="4894" y="20133"/>
                    <a:pt x="4888" y="20724"/>
                  </a:cubicBezTo>
                  <a:lnTo>
                    <a:pt x="47923" y="20724"/>
                  </a:lnTo>
                  <a:cubicBezTo>
                    <a:pt x="47923" y="20724"/>
                    <a:pt x="47106" y="20138"/>
                    <a:pt x="45928" y="19273"/>
                  </a:cubicBezTo>
                  <a:cubicBezTo>
                    <a:pt x="43511" y="17506"/>
                    <a:pt x="39568" y="14573"/>
                    <a:pt x="37988" y="13137"/>
                  </a:cubicBezTo>
                  <a:cubicBezTo>
                    <a:pt x="35639" y="11002"/>
                    <a:pt x="29123" y="2989"/>
                    <a:pt x="29123" y="2989"/>
                  </a:cubicBezTo>
                  <a:lnTo>
                    <a:pt x="27092" y="2778"/>
                  </a:lnTo>
                  <a:lnTo>
                    <a:pt x="26737" y="2292"/>
                  </a:lnTo>
                  <a:lnTo>
                    <a:pt x="250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72"/>
            <p:cNvSpPr/>
            <p:nvPr/>
          </p:nvSpPr>
          <p:spPr>
            <a:xfrm>
              <a:off x="5821725" y="447825"/>
              <a:ext cx="191075" cy="369950"/>
            </a:xfrm>
            <a:custGeom>
              <a:avLst/>
              <a:gdLst/>
              <a:ahLst/>
              <a:cxnLst/>
              <a:rect l="l" t="t" r="r" b="b"/>
              <a:pathLst>
                <a:path w="7643" h="14798" extrusionOk="0">
                  <a:moveTo>
                    <a:pt x="0" y="0"/>
                  </a:moveTo>
                  <a:lnTo>
                    <a:pt x="2480" y="6742"/>
                  </a:lnTo>
                  <a:lnTo>
                    <a:pt x="2821" y="9493"/>
                  </a:lnTo>
                  <a:lnTo>
                    <a:pt x="5141" y="14797"/>
                  </a:lnTo>
                  <a:lnTo>
                    <a:pt x="7643" y="12922"/>
                  </a:lnTo>
                  <a:lnTo>
                    <a:pt x="4618" y="8490"/>
                  </a:lnTo>
                  <a:lnTo>
                    <a:pt x="4138" y="6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72"/>
            <p:cNvSpPr/>
            <p:nvPr/>
          </p:nvSpPr>
          <p:spPr>
            <a:xfrm>
              <a:off x="5860100" y="349450"/>
              <a:ext cx="478950" cy="470050"/>
            </a:xfrm>
            <a:custGeom>
              <a:avLst/>
              <a:gdLst/>
              <a:ahLst/>
              <a:cxnLst/>
              <a:rect l="l" t="t" r="r" b="b"/>
              <a:pathLst>
                <a:path w="19158" h="18802" extrusionOk="0">
                  <a:moveTo>
                    <a:pt x="1" y="1"/>
                  </a:moveTo>
                  <a:lnTo>
                    <a:pt x="4769" y="7585"/>
                  </a:lnTo>
                  <a:lnTo>
                    <a:pt x="4769" y="11335"/>
                  </a:lnTo>
                  <a:lnTo>
                    <a:pt x="8557" y="17946"/>
                  </a:lnTo>
                  <a:lnTo>
                    <a:pt x="9047" y="18802"/>
                  </a:lnTo>
                  <a:lnTo>
                    <a:pt x="17393" y="17946"/>
                  </a:lnTo>
                  <a:lnTo>
                    <a:pt x="19158" y="17766"/>
                  </a:lnTo>
                  <a:cubicBezTo>
                    <a:pt x="19158" y="17766"/>
                    <a:pt x="19038" y="17287"/>
                    <a:pt x="18837" y="16496"/>
                  </a:cubicBezTo>
                  <a:cubicBezTo>
                    <a:pt x="16421" y="14730"/>
                    <a:pt x="12477" y="11796"/>
                    <a:pt x="10898" y="10360"/>
                  </a:cubicBezTo>
                  <a:cubicBezTo>
                    <a:pt x="8549" y="8225"/>
                    <a:pt x="2033" y="213"/>
                    <a:pt x="2033" y="2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72"/>
            <p:cNvSpPr/>
            <p:nvPr/>
          </p:nvSpPr>
          <p:spPr>
            <a:xfrm>
              <a:off x="5413850" y="280025"/>
              <a:ext cx="437400" cy="305225"/>
            </a:xfrm>
            <a:custGeom>
              <a:avLst/>
              <a:gdLst/>
              <a:ahLst/>
              <a:cxnLst/>
              <a:rect l="l" t="t" r="r" b="b"/>
              <a:pathLst>
                <a:path w="17496" h="12209" extrusionOk="0">
                  <a:moveTo>
                    <a:pt x="15823" y="1"/>
                  </a:moveTo>
                  <a:cubicBezTo>
                    <a:pt x="15823" y="1"/>
                    <a:pt x="11551" y="3099"/>
                    <a:pt x="8132" y="5554"/>
                  </a:cubicBezTo>
                  <a:cubicBezTo>
                    <a:pt x="6724" y="6567"/>
                    <a:pt x="3408" y="9321"/>
                    <a:pt x="1" y="12209"/>
                  </a:cubicBezTo>
                  <a:lnTo>
                    <a:pt x="15841" y="1203"/>
                  </a:lnTo>
                  <a:lnTo>
                    <a:pt x="17496" y="2291"/>
                  </a:lnTo>
                  <a:lnTo>
                    <a:pt x="158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9" name="Google Shape;1499;p7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00" name="Google Shape;1500;p72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1" name="Google Shape;1501;p72"/>
          <p:cNvGrpSpPr/>
          <p:nvPr/>
        </p:nvGrpSpPr>
        <p:grpSpPr>
          <a:xfrm>
            <a:off x="7276640" y="4432532"/>
            <a:ext cx="1144380" cy="774400"/>
            <a:chOff x="3228325" y="2314286"/>
            <a:chExt cx="270175" cy="182814"/>
          </a:xfrm>
        </p:grpSpPr>
        <p:sp>
          <p:nvSpPr>
            <p:cNvPr id="1502" name="Google Shape;1502;p72"/>
            <p:cNvSpPr/>
            <p:nvPr/>
          </p:nvSpPr>
          <p:spPr>
            <a:xfrm>
              <a:off x="3313925" y="2318350"/>
              <a:ext cx="45252" cy="14775"/>
            </a:xfrm>
            <a:custGeom>
              <a:avLst/>
              <a:gdLst/>
              <a:ahLst/>
              <a:cxnLst/>
              <a:rect l="l" t="t" r="r" b="b"/>
              <a:pathLst>
                <a:path w="2046" h="361" extrusionOk="0">
                  <a:moveTo>
                    <a:pt x="1" y="0"/>
                  </a:moveTo>
                  <a:lnTo>
                    <a:pt x="1" y="361"/>
                  </a:lnTo>
                  <a:lnTo>
                    <a:pt x="2045" y="36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FF5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72"/>
            <p:cNvSpPr/>
            <p:nvPr/>
          </p:nvSpPr>
          <p:spPr>
            <a:xfrm>
              <a:off x="3313925" y="2321850"/>
              <a:ext cx="45250" cy="18050"/>
            </a:xfrm>
            <a:custGeom>
              <a:avLst/>
              <a:gdLst/>
              <a:ahLst/>
              <a:cxnLst/>
              <a:rect l="l" t="t" r="r" b="b"/>
              <a:pathLst>
                <a:path w="1810" h="722" extrusionOk="0">
                  <a:moveTo>
                    <a:pt x="0" y="1"/>
                  </a:moveTo>
                  <a:lnTo>
                    <a:pt x="0" y="721"/>
                  </a:lnTo>
                  <a:lnTo>
                    <a:pt x="1809" y="721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72"/>
            <p:cNvSpPr/>
            <p:nvPr/>
          </p:nvSpPr>
          <p:spPr>
            <a:xfrm>
              <a:off x="3313925" y="2321850"/>
              <a:ext cx="21125" cy="18050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0" y="1"/>
                  </a:moveTo>
                  <a:lnTo>
                    <a:pt x="0" y="721"/>
                  </a:lnTo>
                  <a:lnTo>
                    <a:pt x="845" y="721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72"/>
            <p:cNvSpPr/>
            <p:nvPr/>
          </p:nvSpPr>
          <p:spPr>
            <a:xfrm>
              <a:off x="3244475" y="23747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72"/>
            <p:cNvSpPr/>
            <p:nvPr/>
          </p:nvSpPr>
          <p:spPr>
            <a:xfrm>
              <a:off x="3396600" y="23399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72"/>
            <p:cNvSpPr/>
            <p:nvPr/>
          </p:nvSpPr>
          <p:spPr>
            <a:xfrm>
              <a:off x="3228325" y="23331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72"/>
            <p:cNvSpPr/>
            <p:nvPr/>
          </p:nvSpPr>
          <p:spPr>
            <a:xfrm>
              <a:off x="3228325" y="23331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72"/>
            <p:cNvSpPr/>
            <p:nvPr/>
          </p:nvSpPr>
          <p:spPr>
            <a:xfrm>
              <a:off x="3231875" y="23346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72"/>
            <p:cNvSpPr/>
            <p:nvPr/>
          </p:nvSpPr>
          <p:spPr>
            <a:xfrm>
              <a:off x="335377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72"/>
            <p:cNvSpPr/>
            <p:nvPr/>
          </p:nvSpPr>
          <p:spPr>
            <a:xfrm>
              <a:off x="332722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72"/>
            <p:cNvSpPr/>
            <p:nvPr/>
          </p:nvSpPr>
          <p:spPr>
            <a:xfrm>
              <a:off x="3396600" y="23440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72"/>
            <p:cNvSpPr/>
            <p:nvPr/>
          </p:nvSpPr>
          <p:spPr>
            <a:xfrm>
              <a:off x="3373300" y="23518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72"/>
            <p:cNvSpPr/>
            <p:nvPr/>
          </p:nvSpPr>
          <p:spPr>
            <a:xfrm>
              <a:off x="3311200" y="2349550"/>
              <a:ext cx="16450" cy="12025"/>
            </a:xfrm>
            <a:custGeom>
              <a:avLst/>
              <a:gdLst/>
              <a:ahLst/>
              <a:cxnLst/>
              <a:rect l="l" t="t" r="r" b="b"/>
              <a:pathLst>
                <a:path w="658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7" y="480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72"/>
            <p:cNvSpPr/>
            <p:nvPr/>
          </p:nvSpPr>
          <p:spPr>
            <a:xfrm>
              <a:off x="3349450" y="2339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1" y="0"/>
                  </a:moveTo>
                  <a:lnTo>
                    <a:pt x="1" y="478"/>
                  </a:lnTo>
                  <a:lnTo>
                    <a:pt x="276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72"/>
            <p:cNvSpPr/>
            <p:nvPr/>
          </p:nvSpPr>
          <p:spPr>
            <a:xfrm>
              <a:off x="3363925" y="2336150"/>
              <a:ext cx="16425" cy="12000"/>
            </a:xfrm>
            <a:custGeom>
              <a:avLst/>
              <a:gdLst/>
              <a:ahLst/>
              <a:cxnLst/>
              <a:rect l="l" t="t" r="r" b="b"/>
              <a:pathLst>
                <a:path w="657" h="480" extrusionOk="0">
                  <a:moveTo>
                    <a:pt x="381" y="1"/>
                  </a:moveTo>
                  <a:lnTo>
                    <a:pt x="1" y="479"/>
                  </a:lnTo>
                  <a:lnTo>
                    <a:pt x="276" y="47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72"/>
            <p:cNvSpPr/>
            <p:nvPr/>
          </p:nvSpPr>
          <p:spPr>
            <a:xfrm>
              <a:off x="330067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72"/>
            <p:cNvSpPr/>
            <p:nvPr/>
          </p:nvSpPr>
          <p:spPr>
            <a:xfrm>
              <a:off x="3269475" y="23503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72"/>
            <p:cNvSpPr/>
            <p:nvPr/>
          </p:nvSpPr>
          <p:spPr>
            <a:xfrm>
              <a:off x="3244475" y="23731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72"/>
            <p:cNvSpPr/>
            <p:nvPr/>
          </p:nvSpPr>
          <p:spPr>
            <a:xfrm>
              <a:off x="3292475" y="23671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72"/>
            <p:cNvSpPr/>
            <p:nvPr/>
          </p:nvSpPr>
          <p:spPr>
            <a:xfrm>
              <a:off x="3274575" y="2339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6" y="478"/>
                  </a:lnTo>
                  <a:lnTo>
                    <a:pt x="65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72"/>
            <p:cNvSpPr/>
            <p:nvPr/>
          </p:nvSpPr>
          <p:spPr>
            <a:xfrm>
              <a:off x="3422025" y="24444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72"/>
            <p:cNvSpPr/>
            <p:nvPr/>
          </p:nvSpPr>
          <p:spPr>
            <a:xfrm>
              <a:off x="3348700" y="24213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72"/>
            <p:cNvSpPr/>
            <p:nvPr/>
          </p:nvSpPr>
          <p:spPr>
            <a:xfrm>
              <a:off x="3352000" y="24246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72"/>
            <p:cNvSpPr/>
            <p:nvPr/>
          </p:nvSpPr>
          <p:spPr>
            <a:xfrm>
              <a:off x="3324550" y="24213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72"/>
            <p:cNvSpPr/>
            <p:nvPr/>
          </p:nvSpPr>
          <p:spPr>
            <a:xfrm>
              <a:off x="3327875" y="24246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72"/>
            <p:cNvSpPr/>
            <p:nvPr/>
          </p:nvSpPr>
          <p:spPr>
            <a:xfrm>
              <a:off x="3281350" y="24213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72"/>
            <p:cNvSpPr/>
            <p:nvPr/>
          </p:nvSpPr>
          <p:spPr>
            <a:xfrm>
              <a:off x="3284700" y="24246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72"/>
            <p:cNvSpPr/>
            <p:nvPr/>
          </p:nvSpPr>
          <p:spPr>
            <a:xfrm>
              <a:off x="3257250" y="24213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72"/>
            <p:cNvSpPr/>
            <p:nvPr/>
          </p:nvSpPr>
          <p:spPr>
            <a:xfrm>
              <a:off x="3260600" y="24246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72"/>
            <p:cNvSpPr/>
            <p:nvPr/>
          </p:nvSpPr>
          <p:spPr>
            <a:xfrm>
              <a:off x="3307575" y="2314286"/>
              <a:ext cx="56352" cy="9025"/>
            </a:xfrm>
            <a:custGeom>
              <a:avLst/>
              <a:gdLst/>
              <a:ahLst/>
              <a:cxnLst/>
              <a:rect l="l" t="t" r="r" b="b"/>
              <a:pathLst>
                <a:path w="2046" h="361" extrusionOk="0">
                  <a:moveTo>
                    <a:pt x="1" y="0"/>
                  </a:moveTo>
                  <a:lnTo>
                    <a:pt x="1" y="361"/>
                  </a:lnTo>
                  <a:lnTo>
                    <a:pt x="2045" y="36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FF5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2" name="Google Shape;1532;p72"/>
          <p:cNvGrpSpPr/>
          <p:nvPr/>
        </p:nvGrpSpPr>
        <p:grpSpPr>
          <a:xfrm>
            <a:off x="95613" y="203725"/>
            <a:ext cx="1235225" cy="283075"/>
            <a:chOff x="3763450" y="967075"/>
            <a:chExt cx="1235225" cy="283075"/>
          </a:xfrm>
        </p:grpSpPr>
        <p:sp>
          <p:nvSpPr>
            <p:cNvPr id="1533" name="Google Shape;1533;p72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72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72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72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7" name="Google Shape;1537;p7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CUSTOM_34">
    <p:bg>
      <p:bgPr>
        <a:solidFill>
          <a:schemeClr val="dk2"/>
        </a:solidFill>
        <a:effectLst/>
      </p:bgPr>
    </p:bg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7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40" name="Google Shape;1540;p73"/>
          <p:cNvSpPr/>
          <p:nvPr/>
        </p:nvSpPr>
        <p:spPr>
          <a:xfrm>
            <a:off x="-4936975" y="391511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1" name="Google Shape;1541;p73"/>
          <p:cNvGrpSpPr/>
          <p:nvPr/>
        </p:nvGrpSpPr>
        <p:grpSpPr>
          <a:xfrm>
            <a:off x="3807202" y="3316989"/>
            <a:ext cx="5336796" cy="1291589"/>
            <a:chOff x="4679925" y="1420525"/>
            <a:chExt cx="1701025" cy="411675"/>
          </a:xfrm>
        </p:grpSpPr>
        <p:sp>
          <p:nvSpPr>
            <p:cNvPr id="1542" name="Google Shape;1542;p73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73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73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73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73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73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73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73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73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73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73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73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73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73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73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73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73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73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73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73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73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73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73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73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73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73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73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73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73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73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73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73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73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73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73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73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73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73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73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73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73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73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73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73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73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73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73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73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73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1" name="Google Shape;1591;p73"/>
          <p:cNvSpPr/>
          <p:nvPr/>
        </p:nvSpPr>
        <p:spPr>
          <a:xfrm>
            <a:off x="-707038" y="4287051"/>
            <a:ext cx="10598650" cy="959150"/>
          </a:xfrm>
          <a:custGeom>
            <a:avLst/>
            <a:gdLst/>
            <a:ahLst/>
            <a:cxnLst/>
            <a:rect l="l" t="t" r="r" b="b"/>
            <a:pathLst>
              <a:path w="423946" h="38366" extrusionOk="0">
                <a:moveTo>
                  <a:pt x="237630" y="12652"/>
                </a:moveTo>
                <a:cubicBezTo>
                  <a:pt x="198484" y="14454"/>
                  <a:pt x="203190" y="11201"/>
                  <a:pt x="173656" y="11451"/>
                </a:cubicBezTo>
                <a:cubicBezTo>
                  <a:pt x="144122" y="11701"/>
                  <a:pt x="88507" y="15005"/>
                  <a:pt x="60424" y="14154"/>
                </a:cubicBezTo>
                <a:cubicBezTo>
                  <a:pt x="32341" y="13303"/>
                  <a:pt x="13919" y="2741"/>
                  <a:pt x="5159" y="6345"/>
                </a:cubicBezTo>
                <a:cubicBezTo>
                  <a:pt x="-3601" y="9949"/>
                  <a:pt x="-197" y="30673"/>
                  <a:pt x="7862" y="35779"/>
                </a:cubicBezTo>
                <a:cubicBezTo>
                  <a:pt x="15922" y="40885"/>
                  <a:pt x="27235" y="36831"/>
                  <a:pt x="53516" y="36981"/>
                </a:cubicBezTo>
                <a:cubicBezTo>
                  <a:pt x="79797" y="37131"/>
                  <a:pt x="124698" y="36930"/>
                  <a:pt x="165546" y="36680"/>
                </a:cubicBezTo>
                <a:cubicBezTo>
                  <a:pt x="206394" y="36430"/>
                  <a:pt x="258956" y="35729"/>
                  <a:pt x="298602" y="35479"/>
                </a:cubicBezTo>
                <a:cubicBezTo>
                  <a:pt x="338248" y="35229"/>
                  <a:pt x="385103" y="40986"/>
                  <a:pt x="403424" y="35179"/>
                </a:cubicBezTo>
                <a:cubicBezTo>
                  <a:pt x="421745" y="29372"/>
                  <a:pt x="436162" y="4393"/>
                  <a:pt x="408530" y="638"/>
                </a:cubicBezTo>
                <a:cubicBezTo>
                  <a:pt x="380898" y="-3116"/>
                  <a:pt x="276776" y="10850"/>
                  <a:pt x="237630" y="126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2" name="Google Shape;1592;p73"/>
          <p:cNvGrpSpPr/>
          <p:nvPr/>
        </p:nvGrpSpPr>
        <p:grpSpPr>
          <a:xfrm>
            <a:off x="5945710" y="3258314"/>
            <a:ext cx="633681" cy="540431"/>
            <a:chOff x="1271675" y="468375"/>
            <a:chExt cx="2452325" cy="2091450"/>
          </a:xfrm>
        </p:grpSpPr>
        <p:sp>
          <p:nvSpPr>
            <p:cNvPr id="1593" name="Google Shape;1593;p73"/>
            <p:cNvSpPr/>
            <p:nvPr/>
          </p:nvSpPr>
          <p:spPr>
            <a:xfrm>
              <a:off x="2023425" y="1898850"/>
              <a:ext cx="283800" cy="621100"/>
            </a:xfrm>
            <a:custGeom>
              <a:avLst/>
              <a:gdLst/>
              <a:ahLst/>
              <a:cxnLst/>
              <a:rect l="l" t="t" r="r" b="b"/>
              <a:pathLst>
                <a:path w="11352" h="24844" extrusionOk="0">
                  <a:moveTo>
                    <a:pt x="11351" y="752"/>
                  </a:moveTo>
                  <a:cubicBezTo>
                    <a:pt x="10205" y="2754"/>
                    <a:pt x="9190" y="6835"/>
                    <a:pt x="8568" y="10901"/>
                  </a:cubicBezTo>
                  <a:cubicBezTo>
                    <a:pt x="7935" y="15031"/>
                    <a:pt x="7710" y="19091"/>
                    <a:pt x="8167" y="20881"/>
                  </a:cubicBezTo>
                  <a:cubicBezTo>
                    <a:pt x="9243" y="21086"/>
                    <a:pt x="10795" y="21407"/>
                    <a:pt x="10817" y="21546"/>
                  </a:cubicBezTo>
                  <a:cubicBezTo>
                    <a:pt x="10853" y="21760"/>
                    <a:pt x="9520" y="21866"/>
                    <a:pt x="8702" y="22097"/>
                  </a:cubicBezTo>
                  <a:cubicBezTo>
                    <a:pt x="7885" y="22329"/>
                    <a:pt x="2418" y="24844"/>
                    <a:pt x="1984" y="24674"/>
                  </a:cubicBezTo>
                  <a:cubicBezTo>
                    <a:pt x="1548" y="24507"/>
                    <a:pt x="5725" y="22701"/>
                    <a:pt x="5632" y="22545"/>
                  </a:cubicBezTo>
                  <a:cubicBezTo>
                    <a:pt x="5538" y="22390"/>
                    <a:pt x="695" y="23341"/>
                    <a:pt x="349" y="23146"/>
                  </a:cubicBezTo>
                  <a:cubicBezTo>
                    <a:pt x="1" y="22950"/>
                    <a:pt x="5040" y="21992"/>
                    <a:pt x="5005" y="21794"/>
                  </a:cubicBezTo>
                  <a:cubicBezTo>
                    <a:pt x="4969" y="21599"/>
                    <a:pt x="330" y="22060"/>
                    <a:pt x="242" y="21742"/>
                  </a:cubicBezTo>
                  <a:cubicBezTo>
                    <a:pt x="161" y="21456"/>
                    <a:pt x="4728" y="21170"/>
                    <a:pt x="6611" y="20820"/>
                  </a:cubicBezTo>
                  <a:cubicBezTo>
                    <a:pt x="6229" y="18660"/>
                    <a:pt x="6456" y="14669"/>
                    <a:pt x="7068" y="10676"/>
                  </a:cubicBezTo>
                  <a:cubicBezTo>
                    <a:pt x="7715" y="6451"/>
                    <a:pt x="8794" y="2168"/>
                    <a:pt x="10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73"/>
            <p:cNvSpPr/>
            <p:nvPr/>
          </p:nvSpPr>
          <p:spPr>
            <a:xfrm>
              <a:off x="1338450" y="468375"/>
              <a:ext cx="2385550" cy="1863525"/>
            </a:xfrm>
            <a:custGeom>
              <a:avLst/>
              <a:gdLst/>
              <a:ahLst/>
              <a:cxnLst/>
              <a:rect l="l" t="t" r="r" b="b"/>
              <a:pathLst>
                <a:path w="95422" h="74541" extrusionOk="0">
                  <a:moveTo>
                    <a:pt x="95421" y="25805"/>
                  </a:moveTo>
                  <a:cubicBezTo>
                    <a:pt x="93765" y="26763"/>
                    <a:pt x="90023" y="29208"/>
                    <a:pt x="87454" y="30579"/>
                  </a:cubicBezTo>
                  <a:cubicBezTo>
                    <a:pt x="88386" y="28526"/>
                    <a:pt x="89170" y="26755"/>
                    <a:pt x="89206" y="26529"/>
                  </a:cubicBezTo>
                  <a:cubicBezTo>
                    <a:pt x="89275" y="26094"/>
                    <a:pt x="84195" y="31005"/>
                    <a:pt x="77809" y="32923"/>
                  </a:cubicBezTo>
                  <a:cubicBezTo>
                    <a:pt x="37625" y="38603"/>
                    <a:pt x="52811" y="2674"/>
                    <a:pt x="31107" y="1575"/>
                  </a:cubicBezTo>
                  <a:cubicBezTo>
                    <a:pt x="1" y="1"/>
                    <a:pt x="542" y="39163"/>
                    <a:pt x="24138" y="59034"/>
                  </a:cubicBezTo>
                  <a:cubicBezTo>
                    <a:pt x="42552" y="74540"/>
                    <a:pt x="68942" y="62137"/>
                    <a:pt x="82431" y="47080"/>
                  </a:cubicBezTo>
                  <a:cubicBezTo>
                    <a:pt x="86801" y="42882"/>
                    <a:pt x="91536" y="37629"/>
                    <a:pt x="92862" y="34158"/>
                  </a:cubicBezTo>
                  <a:lnTo>
                    <a:pt x="90155" y="35197"/>
                  </a:lnTo>
                  <a:cubicBezTo>
                    <a:pt x="91730" y="32342"/>
                    <a:pt x="94707" y="27719"/>
                    <a:pt x="95421" y="25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73"/>
            <p:cNvSpPr/>
            <p:nvPr/>
          </p:nvSpPr>
          <p:spPr>
            <a:xfrm>
              <a:off x="1550150" y="1253125"/>
              <a:ext cx="1574575" cy="974450"/>
            </a:xfrm>
            <a:custGeom>
              <a:avLst/>
              <a:gdLst/>
              <a:ahLst/>
              <a:cxnLst/>
              <a:rect l="l" t="t" r="r" b="b"/>
              <a:pathLst>
                <a:path w="62983" h="38978" extrusionOk="0">
                  <a:moveTo>
                    <a:pt x="15670" y="27644"/>
                  </a:moveTo>
                  <a:cubicBezTo>
                    <a:pt x="29130" y="38977"/>
                    <a:pt x="49123" y="36081"/>
                    <a:pt x="62983" y="25269"/>
                  </a:cubicBezTo>
                  <a:cubicBezTo>
                    <a:pt x="51366" y="26143"/>
                    <a:pt x="19234" y="30116"/>
                    <a:pt x="10233" y="6440"/>
                  </a:cubicBezTo>
                  <a:cubicBezTo>
                    <a:pt x="8516" y="1925"/>
                    <a:pt x="1317" y="1"/>
                    <a:pt x="1" y="3288"/>
                  </a:cubicBezTo>
                  <a:cubicBezTo>
                    <a:pt x="2535" y="12888"/>
                    <a:pt x="8413" y="21533"/>
                    <a:pt x="15670" y="276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73"/>
            <p:cNvSpPr/>
            <p:nvPr/>
          </p:nvSpPr>
          <p:spPr>
            <a:xfrm>
              <a:off x="1271675" y="846675"/>
              <a:ext cx="315225" cy="140325"/>
            </a:xfrm>
            <a:custGeom>
              <a:avLst/>
              <a:gdLst/>
              <a:ahLst/>
              <a:cxnLst/>
              <a:rect l="l" t="t" r="r" b="b"/>
              <a:pathLst>
                <a:path w="12609" h="5613" extrusionOk="0">
                  <a:moveTo>
                    <a:pt x="12501" y="1"/>
                  </a:moveTo>
                  <a:cubicBezTo>
                    <a:pt x="10038" y="462"/>
                    <a:pt x="2442" y="665"/>
                    <a:pt x="1" y="1"/>
                  </a:cubicBezTo>
                  <a:cubicBezTo>
                    <a:pt x="2904" y="3825"/>
                    <a:pt x="7254" y="4573"/>
                    <a:pt x="11142" y="5612"/>
                  </a:cubicBezTo>
                  <a:cubicBezTo>
                    <a:pt x="11142" y="5612"/>
                    <a:pt x="11739" y="4405"/>
                    <a:pt x="12175" y="3162"/>
                  </a:cubicBezTo>
                  <a:cubicBezTo>
                    <a:pt x="12609" y="1919"/>
                    <a:pt x="12501" y="1"/>
                    <a:pt x="12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73"/>
            <p:cNvSpPr/>
            <p:nvPr/>
          </p:nvSpPr>
          <p:spPr>
            <a:xfrm>
              <a:off x="2300225" y="1930750"/>
              <a:ext cx="259675" cy="629075"/>
            </a:xfrm>
            <a:custGeom>
              <a:avLst/>
              <a:gdLst/>
              <a:ahLst/>
              <a:cxnLst/>
              <a:rect l="l" t="t" r="r" b="b"/>
              <a:pathLst>
                <a:path w="10387" h="25163" extrusionOk="0">
                  <a:moveTo>
                    <a:pt x="9296" y="1238"/>
                  </a:moveTo>
                  <a:cubicBezTo>
                    <a:pt x="8340" y="3255"/>
                    <a:pt x="7664" y="7272"/>
                    <a:pt x="7367" y="11243"/>
                  </a:cubicBezTo>
                  <a:cubicBezTo>
                    <a:pt x="7065" y="15277"/>
                    <a:pt x="7151" y="19212"/>
                    <a:pt x="7727" y="20907"/>
                  </a:cubicBezTo>
                  <a:cubicBezTo>
                    <a:pt x="8782" y="21025"/>
                    <a:pt x="10303" y="21220"/>
                    <a:pt x="10336" y="21351"/>
                  </a:cubicBezTo>
                  <a:cubicBezTo>
                    <a:pt x="10387" y="21555"/>
                    <a:pt x="9109" y="21758"/>
                    <a:pt x="8335" y="22042"/>
                  </a:cubicBezTo>
                  <a:cubicBezTo>
                    <a:pt x="7564" y="22326"/>
                    <a:pt x="2475" y="25162"/>
                    <a:pt x="2042" y="25032"/>
                  </a:cubicBezTo>
                  <a:cubicBezTo>
                    <a:pt x="1608" y="24902"/>
                    <a:pt x="5506" y="22847"/>
                    <a:pt x="5404" y="22703"/>
                  </a:cubicBezTo>
                  <a:cubicBezTo>
                    <a:pt x="5303" y="22560"/>
                    <a:pt x="698" y="23841"/>
                    <a:pt x="348" y="23678"/>
                  </a:cubicBezTo>
                  <a:cubicBezTo>
                    <a:pt x="0" y="23514"/>
                    <a:pt x="4792" y="22212"/>
                    <a:pt x="4743" y="22025"/>
                  </a:cubicBezTo>
                  <a:cubicBezTo>
                    <a:pt x="4694" y="21839"/>
                    <a:pt x="250" y="22632"/>
                    <a:pt x="141" y="22331"/>
                  </a:cubicBezTo>
                  <a:cubicBezTo>
                    <a:pt x="43" y="22060"/>
                    <a:pt x="4430" y="21443"/>
                    <a:pt x="6223" y="20964"/>
                  </a:cubicBezTo>
                  <a:cubicBezTo>
                    <a:pt x="5693" y="18907"/>
                    <a:pt x="5613" y="15037"/>
                    <a:pt x="5905" y="11137"/>
                  </a:cubicBezTo>
                  <a:cubicBezTo>
                    <a:pt x="6213" y="7010"/>
                    <a:pt x="6934" y="2796"/>
                    <a:pt x="7972" y="609"/>
                  </a:cubicBezTo>
                  <a:cubicBezTo>
                    <a:pt x="8261" y="1"/>
                    <a:pt x="9629" y="387"/>
                    <a:pt x="9296" y="1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73"/>
            <p:cNvSpPr/>
            <p:nvPr/>
          </p:nvSpPr>
          <p:spPr>
            <a:xfrm>
              <a:off x="1720575" y="983850"/>
              <a:ext cx="192000" cy="195525"/>
            </a:xfrm>
            <a:custGeom>
              <a:avLst/>
              <a:gdLst/>
              <a:ahLst/>
              <a:cxnLst/>
              <a:rect l="l" t="t" r="r" b="b"/>
              <a:pathLst>
                <a:path w="7680" h="7821" extrusionOk="0">
                  <a:moveTo>
                    <a:pt x="3840" y="7821"/>
                  </a:moveTo>
                  <a:cubicBezTo>
                    <a:pt x="5955" y="7821"/>
                    <a:pt x="7679" y="6065"/>
                    <a:pt x="7679" y="3911"/>
                  </a:cubicBezTo>
                  <a:cubicBezTo>
                    <a:pt x="7679" y="1757"/>
                    <a:pt x="5955" y="1"/>
                    <a:pt x="3840" y="1"/>
                  </a:cubicBezTo>
                  <a:cubicBezTo>
                    <a:pt x="1725" y="1"/>
                    <a:pt x="1" y="1757"/>
                    <a:pt x="1" y="3911"/>
                  </a:cubicBezTo>
                  <a:cubicBezTo>
                    <a:pt x="1" y="6065"/>
                    <a:pt x="1725" y="7821"/>
                    <a:pt x="3840" y="7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73"/>
            <p:cNvSpPr/>
            <p:nvPr/>
          </p:nvSpPr>
          <p:spPr>
            <a:xfrm>
              <a:off x="2076150" y="999650"/>
              <a:ext cx="1144375" cy="997425"/>
            </a:xfrm>
            <a:custGeom>
              <a:avLst/>
              <a:gdLst/>
              <a:ahLst/>
              <a:cxnLst/>
              <a:rect l="l" t="t" r="r" b="b"/>
              <a:pathLst>
                <a:path w="45775" h="39897" extrusionOk="0">
                  <a:moveTo>
                    <a:pt x="42189" y="21419"/>
                  </a:moveTo>
                  <a:cubicBezTo>
                    <a:pt x="45774" y="17854"/>
                    <a:pt x="38537" y="19139"/>
                    <a:pt x="38291" y="18336"/>
                  </a:cubicBezTo>
                  <a:cubicBezTo>
                    <a:pt x="38045" y="17532"/>
                    <a:pt x="42174" y="14345"/>
                    <a:pt x="41162" y="12449"/>
                  </a:cubicBezTo>
                  <a:cubicBezTo>
                    <a:pt x="40151" y="10554"/>
                    <a:pt x="36767" y="12361"/>
                    <a:pt x="36294" y="11202"/>
                  </a:cubicBezTo>
                  <a:cubicBezTo>
                    <a:pt x="35822" y="10043"/>
                    <a:pt x="40913" y="7525"/>
                    <a:pt x="39806" y="5978"/>
                  </a:cubicBezTo>
                  <a:cubicBezTo>
                    <a:pt x="38700" y="4431"/>
                    <a:pt x="34330" y="6585"/>
                    <a:pt x="33973" y="5875"/>
                  </a:cubicBezTo>
                  <a:cubicBezTo>
                    <a:pt x="33616" y="5165"/>
                    <a:pt x="36750" y="452"/>
                    <a:pt x="35327" y="2"/>
                  </a:cubicBezTo>
                  <a:cubicBezTo>
                    <a:pt x="35317" y="0"/>
                    <a:pt x="7416" y="2348"/>
                    <a:pt x="3904" y="12495"/>
                  </a:cubicBezTo>
                  <a:cubicBezTo>
                    <a:pt x="1" y="23779"/>
                    <a:pt x="16582" y="39896"/>
                    <a:pt x="42189" y="214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73"/>
            <p:cNvSpPr/>
            <p:nvPr/>
          </p:nvSpPr>
          <p:spPr>
            <a:xfrm>
              <a:off x="1730450" y="808850"/>
              <a:ext cx="210125" cy="163750"/>
            </a:xfrm>
            <a:custGeom>
              <a:avLst/>
              <a:gdLst/>
              <a:ahLst/>
              <a:cxnLst/>
              <a:rect l="l" t="t" r="r" b="b"/>
              <a:pathLst>
                <a:path w="8405" h="6550" extrusionOk="0">
                  <a:moveTo>
                    <a:pt x="8303" y="4521"/>
                  </a:moveTo>
                  <a:lnTo>
                    <a:pt x="7404" y="3764"/>
                  </a:lnTo>
                  <a:cubicBezTo>
                    <a:pt x="7782" y="3099"/>
                    <a:pt x="7958" y="2202"/>
                    <a:pt x="7794" y="1032"/>
                  </a:cubicBezTo>
                  <a:cubicBezTo>
                    <a:pt x="5409" y="5184"/>
                    <a:pt x="2323" y="4730"/>
                    <a:pt x="1786" y="1"/>
                  </a:cubicBezTo>
                  <a:cubicBezTo>
                    <a:pt x="969" y="1288"/>
                    <a:pt x="907" y="2398"/>
                    <a:pt x="1274" y="3264"/>
                  </a:cubicBezTo>
                  <a:lnTo>
                    <a:pt x="94" y="4329"/>
                  </a:lnTo>
                  <a:cubicBezTo>
                    <a:pt x="7" y="4409"/>
                    <a:pt x="1" y="4544"/>
                    <a:pt x="79" y="4632"/>
                  </a:cubicBezTo>
                  <a:cubicBezTo>
                    <a:pt x="158" y="4719"/>
                    <a:pt x="294" y="4726"/>
                    <a:pt x="381" y="4647"/>
                  </a:cubicBezTo>
                  <a:lnTo>
                    <a:pt x="1479" y="3655"/>
                  </a:lnTo>
                  <a:cubicBezTo>
                    <a:pt x="1767" y="4110"/>
                    <a:pt x="2179" y="4481"/>
                    <a:pt x="2665" y="4748"/>
                  </a:cubicBezTo>
                  <a:lnTo>
                    <a:pt x="2243" y="5738"/>
                  </a:lnTo>
                  <a:cubicBezTo>
                    <a:pt x="2197" y="5847"/>
                    <a:pt x="2248" y="5973"/>
                    <a:pt x="2356" y="6019"/>
                  </a:cubicBezTo>
                  <a:cubicBezTo>
                    <a:pt x="2465" y="6066"/>
                    <a:pt x="2591" y="6015"/>
                    <a:pt x="2637" y="5906"/>
                  </a:cubicBezTo>
                  <a:lnTo>
                    <a:pt x="3051" y="4936"/>
                  </a:lnTo>
                  <a:cubicBezTo>
                    <a:pt x="3657" y="5190"/>
                    <a:pt x="4336" y="5299"/>
                    <a:pt x="4987" y="5240"/>
                  </a:cubicBezTo>
                  <a:lnTo>
                    <a:pt x="5161" y="6353"/>
                  </a:lnTo>
                  <a:cubicBezTo>
                    <a:pt x="5180" y="6469"/>
                    <a:pt x="5289" y="6549"/>
                    <a:pt x="5406" y="6531"/>
                  </a:cubicBezTo>
                  <a:cubicBezTo>
                    <a:pt x="5522" y="6513"/>
                    <a:pt x="5603" y="6404"/>
                    <a:pt x="5584" y="6287"/>
                  </a:cubicBezTo>
                  <a:lnTo>
                    <a:pt x="5411" y="5176"/>
                  </a:lnTo>
                  <a:cubicBezTo>
                    <a:pt x="6093" y="5033"/>
                    <a:pt x="6715" y="4688"/>
                    <a:pt x="7162" y="4122"/>
                  </a:cubicBezTo>
                  <a:lnTo>
                    <a:pt x="8025" y="4848"/>
                  </a:lnTo>
                  <a:cubicBezTo>
                    <a:pt x="8115" y="4924"/>
                    <a:pt x="8250" y="4913"/>
                    <a:pt x="8327" y="4822"/>
                  </a:cubicBezTo>
                  <a:cubicBezTo>
                    <a:pt x="8405" y="4732"/>
                    <a:pt x="8392" y="4596"/>
                    <a:pt x="8303" y="452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1" name="Google Shape;1601;p7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0">
    <p:bg>
      <p:bgPr>
        <a:solidFill>
          <a:schemeClr val="dk2"/>
        </a:solidFill>
        <a:effectLst/>
      </p:bgPr>
    </p:bg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74"/>
          <p:cNvSpPr txBox="1">
            <a:spLocks noGrp="1"/>
          </p:cNvSpPr>
          <p:nvPr>
            <p:ph type="subTitle" idx="1"/>
          </p:nvPr>
        </p:nvSpPr>
        <p:spPr>
          <a:xfrm>
            <a:off x="2038325" y="1450600"/>
            <a:ext cx="5067300" cy="14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9144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04" name="Google Shape;1604;p74"/>
          <p:cNvSpPr txBox="1">
            <a:spLocks noGrp="1"/>
          </p:cNvSpPr>
          <p:nvPr>
            <p:ph type="title"/>
          </p:nvPr>
        </p:nvSpPr>
        <p:spPr>
          <a:xfrm>
            <a:off x="2975850" y="3225443"/>
            <a:ext cx="3192300" cy="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605" name="Google Shape;1605;p74"/>
          <p:cNvGrpSpPr/>
          <p:nvPr/>
        </p:nvGrpSpPr>
        <p:grpSpPr>
          <a:xfrm>
            <a:off x="-3369125" y="3925103"/>
            <a:ext cx="17032408" cy="3911136"/>
            <a:chOff x="-3369125" y="3925103"/>
            <a:chExt cx="17032408" cy="3911136"/>
          </a:xfrm>
        </p:grpSpPr>
        <p:sp>
          <p:nvSpPr>
            <p:cNvPr id="1606" name="Google Shape;1606;p74"/>
            <p:cNvSpPr/>
            <p:nvPr/>
          </p:nvSpPr>
          <p:spPr>
            <a:xfrm rot="277051">
              <a:off x="610636" y="4410171"/>
              <a:ext cx="7922614" cy="283069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74"/>
            <p:cNvSpPr/>
            <p:nvPr/>
          </p:nvSpPr>
          <p:spPr>
            <a:xfrm rot="-351819">
              <a:off x="-3245252" y="4608333"/>
              <a:ext cx="7922753" cy="28306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74"/>
            <p:cNvSpPr/>
            <p:nvPr/>
          </p:nvSpPr>
          <p:spPr>
            <a:xfrm rot="319248">
              <a:off x="4135318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9" name="Google Shape;1609;p74"/>
            <p:cNvGrpSpPr/>
            <p:nvPr/>
          </p:nvGrpSpPr>
          <p:grpSpPr>
            <a:xfrm>
              <a:off x="1719322" y="4553505"/>
              <a:ext cx="216805" cy="436090"/>
              <a:chOff x="1173271" y="4610392"/>
              <a:chExt cx="437637" cy="880279"/>
            </a:xfrm>
          </p:grpSpPr>
          <p:grpSp>
            <p:nvGrpSpPr>
              <p:cNvPr id="1610" name="Google Shape;1610;p74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11" name="Google Shape;1611;p74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2" name="Google Shape;1612;p74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13" name="Google Shape;1613;p74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14" name="Google Shape;1614;p74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15" name="Google Shape;1615;p74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6" name="Google Shape;1616;p74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17" name="Google Shape;1617;p74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618" name="Google Shape;1618;p74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9" name="Google Shape;1619;p74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0" name="Google Shape;1620;p74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21" name="Google Shape;1621;p74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622" name="Google Shape;1622;p74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3" name="Google Shape;1623;p74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4" name="Google Shape;1624;p74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5" name="Google Shape;1625;p74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6" name="Google Shape;1626;p74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627" name="Google Shape;1627;p74"/>
            <p:cNvGrpSpPr/>
            <p:nvPr/>
          </p:nvGrpSpPr>
          <p:grpSpPr>
            <a:xfrm>
              <a:off x="4410322" y="4147925"/>
              <a:ext cx="525004" cy="405571"/>
              <a:chOff x="206924" y="4453733"/>
              <a:chExt cx="1059758" cy="818673"/>
            </a:xfrm>
          </p:grpSpPr>
          <p:sp>
            <p:nvSpPr>
              <p:cNvPr id="1628" name="Google Shape;1628;p74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74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74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74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74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74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74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74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6" name="Google Shape;1636;p74"/>
            <p:cNvGrpSpPr/>
            <p:nvPr/>
          </p:nvGrpSpPr>
          <p:grpSpPr>
            <a:xfrm>
              <a:off x="3846705" y="4039748"/>
              <a:ext cx="270657" cy="566740"/>
              <a:chOff x="-190602" y="4255105"/>
              <a:chExt cx="546340" cy="1144005"/>
            </a:xfrm>
          </p:grpSpPr>
          <p:sp>
            <p:nvSpPr>
              <p:cNvPr id="1637" name="Google Shape;1637;p74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74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74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74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74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2" name="Google Shape;1642;p74"/>
            <p:cNvGrpSpPr/>
            <p:nvPr/>
          </p:nvGrpSpPr>
          <p:grpSpPr>
            <a:xfrm>
              <a:off x="2862492" y="4286028"/>
              <a:ext cx="427612" cy="330335"/>
              <a:chOff x="206924" y="4453733"/>
              <a:chExt cx="1059758" cy="818673"/>
            </a:xfrm>
          </p:grpSpPr>
          <p:sp>
            <p:nvSpPr>
              <p:cNvPr id="1643" name="Google Shape;1643;p74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74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74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74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74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74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74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74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1" name="Google Shape;1651;p74"/>
            <p:cNvGrpSpPr/>
            <p:nvPr/>
          </p:nvGrpSpPr>
          <p:grpSpPr>
            <a:xfrm>
              <a:off x="6504180" y="4396323"/>
              <a:ext cx="270657" cy="566740"/>
              <a:chOff x="-190602" y="4255105"/>
              <a:chExt cx="546340" cy="1144005"/>
            </a:xfrm>
          </p:grpSpPr>
          <p:sp>
            <p:nvSpPr>
              <p:cNvPr id="1652" name="Google Shape;1652;p74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74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74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74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74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7" name="Google Shape;1657;p74"/>
            <p:cNvGrpSpPr/>
            <p:nvPr/>
          </p:nvGrpSpPr>
          <p:grpSpPr>
            <a:xfrm>
              <a:off x="890647" y="4343955"/>
              <a:ext cx="216805" cy="436090"/>
              <a:chOff x="1173271" y="4610392"/>
              <a:chExt cx="437637" cy="880279"/>
            </a:xfrm>
          </p:grpSpPr>
          <p:grpSp>
            <p:nvGrpSpPr>
              <p:cNvPr id="1658" name="Google Shape;1658;p74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59" name="Google Shape;1659;p74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0" name="Google Shape;1660;p74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1" name="Google Shape;1661;p74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62" name="Google Shape;1662;p74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63" name="Google Shape;1663;p74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4" name="Google Shape;1664;p74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65" name="Google Shape;1665;p74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666" name="Google Shape;1666;p74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7" name="Google Shape;1667;p74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8" name="Google Shape;1668;p74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69" name="Google Shape;1669;p74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670" name="Google Shape;1670;p74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1" name="Google Shape;1671;p74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2" name="Google Shape;1672;p74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3" name="Google Shape;1673;p74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4" name="Google Shape;1674;p74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675" name="Google Shape;1675;p74"/>
            <p:cNvGrpSpPr/>
            <p:nvPr/>
          </p:nvGrpSpPr>
          <p:grpSpPr>
            <a:xfrm rot="1498624">
              <a:off x="5310251" y="4501582"/>
              <a:ext cx="216821" cy="436121"/>
              <a:chOff x="1173271" y="4610392"/>
              <a:chExt cx="437637" cy="880279"/>
            </a:xfrm>
          </p:grpSpPr>
          <p:grpSp>
            <p:nvGrpSpPr>
              <p:cNvPr id="1676" name="Google Shape;1676;p74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77" name="Google Shape;1677;p74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8" name="Google Shape;1678;p74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9" name="Google Shape;1679;p74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80" name="Google Shape;1680;p74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81" name="Google Shape;1681;p74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2" name="Google Shape;1682;p74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83" name="Google Shape;1683;p74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684" name="Google Shape;1684;p74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5" name="Google Shape;1685;p74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6" name="Google Shape;1686;p74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87" name="Google Shape;1687;p74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688" name="Google Shape;1688;p74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9" name="Google Shape;1689;p74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0" name="Google Shape;1690;p74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1" name="Google Shape;1691;p74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2" name="Google Shape;1692;p74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693" name="Google Shape;1693;p7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CUSTOM_11">
    <p:bg>
      <p:bgPr>
        <a:solidFill>
          <a:schemeClr val="dk2"/>
        </a:solidFill>
        <a:effectLst/>
      </p:bgPr>
    </p:bg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75"/>
          <p:cNvSpPr txBox="1">
            <a:spLocks noGrp="1"/>
          </p:cNvSpPr>
          <p:nvPr>
            <p:ph type="subTitle" idx="1"/>
          </p:nvPr>
        </p:nvSpPr>
        <p:spPr>
          <a:xfrm>
            <a:off x="2110195" y="1921225"/>
            <a:ext cx="49236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96" name="Google Shape;1696;p75"/>
          <p:cNvSpPr txBox="1">
            <a:spLocks noGrp="1"/>
          </p:cNvSpPr>
          <p:nvPr>
            <p:ph type="title"/>
          </p:nvPr>
        </p:nvSpPr>
        <p:spPr>
          <a:xfrm>
            <a:off x="2827231" y="958925"/>
            <a:ext cx="3489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Font typeface="Fredoka"/>
              <a:buNone/>
              <a:defRPr sz="5000" b="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1697" name="Google Shape;1697;p75"/>
          <p:cNvGrpSpPr/>
          <p:nvPr/>
        </p:nvGrpSpPr>
        <p:grpSpPr>
          <a:xfrm>
            <a:off x="-62430" y="3070322"/>
            <a:ext cx="10380565" cy="3226089"/>
            <a:chOff x="-62430" y="3070322"/>
            <a:chExt cx="10380565" cy="3226089"/>
          </a:xfrm>
        </p:grpSpPr>
        <p:sp>
          <p:nvSpPr>
            <p:cNvPr id="1698" name="Google Shape;1698;p75"/>
            <p:cNvSpPr/>
            <p:nvPr/>
          </p:nvSpPr>
          <p:spPr>
            <a:xfrm>
              <a:off x="6415925" y="4652400"/>
              <a:ext cx="3902210" cy="1644011"/>
            </a:xfrm>
            <a:custGeom>
              <a:avLst/>
              <a:gdLst/>
              <a:ahLst/>
              <a:cxnLst/>
              <a:rect l="l" t="t" r="r" b="b"/>
              <a:pathLst>
                <a:path w="80620" h="20805" extrusionOk="0">
                  <a:moveTo>
                    <a:pt x="31328" y="0"/>
                  </a:moveTo>
                  <a:lnTo>
                    <a:pt x="31015" y="2"/>
                  </a:lnTo>
                  <a:lnTo>
                    <a:pt x="30644" y="2"/>
                  </a:lnTo>
                  <a:cubicBezTo>
                    <a:pt x="30208" y="2"/>
                    <a:pt x="29768" y="2"/>
                    <a:pt x="29334" y="10"/>
                  </a:cubicBezTo>
                  <a:cubicBezTo>
                    <a:pt x="28579" y="26"/>
                    <a:pt x="27825" y="37"/>
                    <a:pt x="27074" y="53"/>
                  </a:cubicBezTo>
                  <a:cubicBezTo>
                    <a:pt x="26672" y="61"/>
                    <a:pt x="26269" y="79"/>
                    <a:pt x="25875" y="99"/>
                  </a:cubicBezTo>
                  <a:lnTo>
                    <a:pt x="25397" y="121"/>
                  </a:lnTo>
                  <a:cubicBezTo>
                    <a:pt x="25260" y="126"/>
                    <a:pt x="25121" y="131"/>
                    <a:pt x="24983" y="136"/>
                  </a:cubicBezTo>
                  <a:cubicBezTo>
                    <a:pt x="24643" y="149"/>
                    <a:pt x="24287" y="161"/>
                    <a:pt x="23942" y="191"/>
                  </a:cubicBezTo>
                  <a:lnTo>
                    <a:pt x="22655" y="299"/>
                  </a:lnTo>
                  <a:lnTo>
                    <a:pt x="21463" y="398"/>
                  </a:lnTo>
                  <a:cubicBezTo>
                    <a:pt x="21097" y="429"/>
                    <a:pt x="20730" y="476"/>
                    <a:pt x="20371" y="524"/>
                  </a:cubicBezTo>
                  <a:lnTo>
                    <a:pt x="20113" y="556"/>
                  </a:lnTo>
                  <a:cubicBezTo>
                    <a:pt x="19900" y="583"/>
                    <a:pt x="19687" y="608"/>
                    <a:pt x="19473" y="634"/>
                  </a:cubicBezTo>
                  <a:cubicBezTo>
                    <a:pt x="19026" y="689"/>
                    <a:pt x="18583" y="743"/>
                    <a:pt x="18137" y="804"/>
                  </a:cubicBezTo>
                  <a:lnTo>
                    <a:pt x="17745" y="861"/>
                  </a:lnTo>
                  <a:cubicBezTo>
                    <a:pt x="16682" y="1011"/>
                    <a:pt x="15582" y="1168"/>
                    <a:pt x="14503" y="1353"/>
                  </a:cubicBezTo>
                  <a:cubicBezTo>
                    <a:pt x="14313" y="1387"/>
                    <a:pt x="14122" y="1417"/>
                    <a:pt x="13932" y="1449"/>
                  </a:cubicBezTo>
                  <a:cubicBezTo>
                    <a:pt x="13561" y="1509"/>
                    <a:pt x="13180" y="1571"/>
                    <a:pt x="12806" y="1647"/>
                  </a:cubicBezTo>
                  <a:lnTo>
                    <a:pt x="11626" y="1884"/>
                  </a:lnTo>
                  <a:lnTo>
                    <a:pt x="10649" y="2080"/>
                  </a:lnTo>
                  <a:cubicBezTo>
                    <a:pt x="10291" y="2152"/>
                    <a:pt x="9936" y="2231"/>
                    <a:pt x="9581" y="2308"/>
                  </a:cubicBezTo>
                  <a:lnTo>
                    <a:pt x="9077" y="2419"/>
                  </a:lnTo>
                  <a:lnTo>
                    <a:pt x="8742" y="2491"/>
                  </a:lnTo>
                  <a:cubicBezTo>
                    <a:pt x="8327" y="2577"/>
                    <a:pt x="7904" y="2668"/>
                    <a:pt x="7490" y="2781"/>
                  </a:cubicBezTo>
                  <a:lnTo>
                    <a:pt x="6388" y="3074"/>
                  </a:lnTo>
                  <a:lnTo>
                    <a:pt x="5288" y="3368"/>
                  </a:lnTo>
                  <a:cubicBezTo>
                    <a:pt x="4867" y="3481"/>
                    <a:pt x="4445" y="3617"/>
                    <a:pt x="4036" y="3750"/>
                  </a:cubicBezTo>
                  <a:cubicBezTo>
                    <a:pt x="3835" y="3815"/>
                    <a:pt x="3634" y="3882"/>
                    <a:pt x="3434" y="3943"/>
                  </a:cubicBezTo>
                  <a:cubicBezTo>
                    <a:pt x="2990" y="4083"/>
                    <a:pt x="2545" y="4228"/>
                    <a:pt x="2100" y="4371"/>
                  </a:cubicBezTo>
                  <a:cubicBezTo>
                    <a:pt x="1700" y="4501"/>
                    <a:pt x="1306" y="4631"/>
                    <a:pt x="906" y="4760"/>
                  </a:cubicBezTo>
                  <a:cubicBezTo>
                    <a:pt x="835" y="4783"/>
                    <a:pt x="765" y="4805"/>
                    <a:pt x="693" y="4827"/>
                  </a:cubicBezTo>
                  <a:cubicBezTo>
                    <a:pt x="551" y="4872"/>
                    <a:pt x="408" y="4919"/>
                    <a:pt x="269" y="4970"/>
                  </a:cubicBezTo>
                  <a:lnTo>
                    <a:pt x="0" y="5072"/>
                  </a:lnTo>
                  <a:cubicBezTo>
                    <a:pt x="691" y="5292"/>
                    <a:pt x="1384" y="5516"/>
                    <a:pt x="2080" y="5747"/>
                  </a:cubicBezTo>
                  <a:lnTo>
                    <a:pt x="2319" y="5819"/>
                  </a:lnTo>
                  <a:cubicBezTo>
                    <a:pt x="3035" y="6050"/>
                    <a:pt x="3759" y="6313"/>
                    <a:pt x="4457" y="6566"/>
                  </a:cubicBezTo>
                  <a:lnTo>
                    <a:pt x="4499" y="6580"/>
                  </a:lnTo>
                  <a:lnTo>
                    <a:pt x="4671" y="6644"/>
                  </a:lnTo>
                  <a:lnTo>
                    <a:pt x="5290" y="6866"/>
                  </a:lnTo>
                  <a:cubicBezTo>
                    <a:pt x="5440" y="6917"/>
                    <a:pt x="5587" y="6982"/>
                    <a:pt x="5726" y="7044"/>
                  </a:cubicBezTo>
                  <a:lnTo>
                    <a:pt x="5750" y="7057"/>
                  </a:lnTo>
                  <a:lnTo>
                    <a:pt x="5915" y="7129"/>
                  </a:lnTo>
                  <a:lnTo>
                    <a:pt x="6420" y="7344"/>
                  </a:lnTo>
                  <a:lnTo>
                    <a:pt x="6913" y="7556"/>
                  </a:lnTo>
                  <a:cubicBezTo>
                    <a:pt x="7028" y="7605"/>
                    <a:pt x="7145" y="7653"/>
                    <a:pt x="7258" y="7699"/>
                  </a:cubicBezTo>
                  <a:lnTo>
                    <a:pt x="7318" y="7726"/>
                  </a:lnTo>
                  <a:cubicBezTo>
                    <a:pt x="7595" y="7839"/>
                    <a:pt x="7883" y="7956"/>
                    <a:pt x="8157" y="8091"/>
                  </a:cubicBezTo>
                  <a:lnTo>
                    <a:pt x="8862" y="8439"/>
                  </a:lnTo>
                  <a:lnTo>
                    <a:pt x="8906" y="8460"/>
                  </a:lnTo>
                  <a:cubicBezTo>
                    <a:pt x="9525" y="8761"/>
                    <a:pt x="10298" y="9137"/>
                    <a:pt x="11018" y="9517"/>
                  </a:cubicBezTo>
                  <a:cubicBezTo>
                    <a:pt x="12214" y="10144"/>
                    <a:pt x="13212" y="10678"/>
                    <a:pt x="14161" y="11200"/>
                  </a:cubicBezTo>
                  <a:cubicBezTo>
                    <a:pt x="15854" y="12131"/>
                    <a:pt x="17598" y="13171"/>
                    <a:pt x="19490" y="14377"/>
                  </a:cubicBezTo>
                  <a:cubicBezTo>
                    <a:pt x="19658" y="14481"/>
                    <a:pt x="19825" y="14587"/>
                    <a:pt x="19993" y="14691"/>
                  </a:cubicBezTo>
                  <a:lnTo>
                    <a:pt x="20041" y="14723"/>
                  </a:lnTo>
                  <a:lnTo>
                    <a:pt x="20100" y="14760"/>
                  </a:lnTo>
                  <a:cubicBezTo>
                    <a:pt x="20422" y="14957"/>
                    <a:pt x="20787" y="15185"/>
                    <a:pt x="21125" y="15417"/>
                  </a:cubicBezTo>
                  <a:lnTo>
                    <a:pt x="21702" y="15812"/>
                  </a:lnTo>
                  <a:lnTo>
                    <a:pt x="22522" y="16373"/>
                  </a:lnTo>
                  <a:cubicBezTo>
                    <a:pt x="22824" y="16577"/>
                    <a:pt x="23124" y="16806"/>
                    <a:pt x="23418" y="17025"/>
                  </a:cubicBezTo>
                  <a:lnTo>
                    <a:pt x="23436" y="17041"/>
                  </a:lnTo>
                  <a:lnTo>
                    <a:pt x="23568" y="17141"/>
                  </a:lnTo>
                  <a:lnTo>
                    <a:pt x="23802" y="17316"/>
                  </a:lnTo>
                  <a:cubicBezTo>
                    <a:pt x="24065" y="17511"/>
                    <a:pt x="24327" y="17708"/>
                    <a:pt x="24590" y="17906"/>
                  </a:cubicBezTo>
                  <a:lnTo>
                    <a:pt x="24850" y="18104"/>
                  </a:lnTo>
                  <a:cubicBezTo>
                    <a:pt x="25548" y="18588"/>
                    <a:pt x="26234" y="19057"/>
                    <a:pt x="26889" y="19499"/>
                  </a:cubicBezTo>
                  <a:cubicBezTo>
                    <a:pt x="27407" y="19847"/>
                    <a:pt x="27931" y="20222"/>
                    <a:pt x="28403" y="20561"/>
                  </a:cubicBezTo>
                  <a:lnTo>
                    <a:pt x="28743" y="20805"/>
                  </a:lnTo>
                  <a:lnTo>
                    <a:pt x="30252" y="19990"/>
                  </a:lnTo>
                  <a:cubicBezTo>
                    <a:pt x="30506" y="19852"/>
                    <a:pt x="30775" y="19721"/>
                    <a:pt x="31034" y="19598"/>
                  </a:cubicBezTo>
                  <a:cubicBezTo>
                    <a:pt x="31154" y="19541"/>
                    <a:pt x="31270" y="19485"/>
                    <a:pt x="31390" y="19425"/>
                  </a:cubicBezTo>
                  <a:lnTo>
                    <a:pt x="31760" y="19240"/>
                  </a:lnTo>
                  <a:cubicBezTo>
                    <a:pt x="32586" y="18831"/>
                    <a:pt x="33439" y="18407"/>
                    <a:pt x="34288" y="18009"/>
                  </a:cubicBezTo>
                  <a:cubicBezTo>
                    <a:pt x="34910" y="17721"/>
                    <a:pt x="35530" y="17431"/>
                    <a:pt x="36152" y="17143"/>
                  </a:cubicBezTo>
                  <a:cubicBezTo>
                    <a:pt x="37574" y="16482"/>
                    <a:pt x="39046" y="15797"/>
                    <a:pt x="40488" y="15113"/>
                  </a:cubicBezTo>
                  <a:lnTo>
                    <a:pt x="42248" y="14278"/>
                  </a:lnTo>
                  <a:lnTo>
                    <a:pt x="44034" y="13430"/>
                  </a:lnTo>
                  <a:cubicBezTo>
                    <a:pt x="44261" y="13323"/>
                    <a:pt x="44504" y="13215"/>
                    <a:pt x="44801" y="13094"/>
                  </a:cubicBezTo>
                  <a:lnTo>
                    <a:pt x="45302" y="12884"/>
                  </a:lnTo>
                  <a:lnTo>
                    <a:pt x="46899" y="12220"/>
                  </a:lnTo>
                  <a:lnTo>
                    <a:pt x="47867" y="11817"/>
                  </a:lnTo>
                  <a:lnTo>
                    <a:pt x="48431" y="11583"/>
                  </a:lnTo>
                  <a:cubicBezTo>
                    <a:pt x="48756" y="11447"/>
                    <a:pt x="49097" y="11333"/>
                    <a:pt x="49426" y="11225"/>
                  </a:cubicBezTo>
                  <a:lnTo>
                    <a:pt x="49695" y="11134"/>
                  </a:lnTo>
                  <a:lnTo>
                    <a:pt x="51953" y="10367"/>
                  </a:lnTo>
                  <a:lnTo>
                    <a:pt x="52250" y="10263"/>
                  </a:lnTo>
                  <a:cubicBezTo>
                    <a:pt x="52480" y="10185"/>
                    <a:pt x="52707" y="10103"/>
                    <a:pt x="52942" y="10035"/>
                  </a:cubicBezTo>
                  <a:lnTo>
                    <a:pt x="54862" y="9443"/>
                  </a:lnTo>
                  <a:lnTo>
                    <a:pt x="56783" y="8850"/>
                  </a:lnTo>
                  <a:cubicBezTo>
                    <a:pt x="57489" y="8630"/>
                    <a:pt x="58211" y="8420"/>
                    <a:pt x="58911" y="8218"/>
                  </a:cubicBezTo>
                  <a:cubicBezTo>
                    <a:pt x="59214" y="8130"/>
                    <a:pt x="59516" y="8043"/>
                    <a:pt x="59817" y="7955"/>
                  </a:cubicBezTo>
                  <a:lnTo>
                    <a:pt x="60447" y="7769"/>
                  </a:lnTo>
                  <a:lnTo>
                    <a:pt x="61259" y="7532"/>
                  </a:lnTo>
                  <a:cubicBezTo>
                    <a:pt x="61543" y="7448"/>
                    <a:pt x="61838" y="7376"/>
                    <a:pt x="62123" y="7307"/>
                  </a:cubicBezTo>
                  <a:cubicBezTo>
                    <a:pt x="62269" y="7270"/>
                    <a:pt x="62418" y="7235"/>
                    <a:pt x="62562" y="7199"/>
                  </a:cubicBezTo>
                  <a:cubicBezTo>
                    <a:pt x="63321" y="7005"/>
                    <a:pt x="64081" y="6813"/>
                    <a:pt x="64838" y="6618"/>
                  </a:cubicBezTo>
                  <a:lnTo>
                    <a:pt x="64977" y="6583"/>
                  </a:lnTo>
                  <a:cubicBezTo>
                    <a:pt x="65213" y="6521"/>
                    <a:pt x="65457" y="6459"/>
                    <a:pt x="65700" y="6408"/>
                  </a:cubicBezTo>
                  <a:lnTo>
                    <a:pt x="67689" y="5998"/>
                  </a:lnTo>
                  <a:lnTo>
                    <a:pt x="69647" y="5594"/>
                  </a:lnTo>
                  <a:cubicBezTo>
                    <a:pt x="69888" y="5543"/>
                    <a:pt x="70137" y="5509"/>
                    <a:pt x="70378" y="5474"/>
                  </a:cubicBezTo>
                  <a:cubicBezTo>
                    <a:pt x="70472" y="5460"/>
                    <a:pt x="70566" y="5447"/>
                    <a:pt x="70660" y="5433"/>
                  </a:cubicBezTo>
                  <a:lnTo>
                    <a:pt x="70691" y="5428"/>
                  </a:lnTo>
                  <a:cubicBezTo>
                    <a:pt x="71466" y="5310"/>
                    <a:pt x="72239" y="5191"/>
                    <a:pt x="73015" y="5073"/>
                  </a:cubicBezTo>
                  <a:lnTo>
                    <a:pt x="73335" y="5025"/>
                  </a:lnTo>
                  <a:cubicBezTo>
                    <a:pt x="73643" y="4975"/>
                    <a:pt x="73959" y="4925"/>
                    <a:pt x="74272" y="4891"/>
                  </a:cubicBezTo>
                  <a:lnTo>
                    <a:pt x="75173" y="4794"/>
                  </a:lnTo>
                  <a:lnTo>
                    <a:pt x="76183" y="4686"/>
                  </a:lnTo>
                  <a:cubicBezTo>
                    <a:pt x="76824" y="4619"/>
                    <a:pt x="77460" y="4549"/>
                    <a:pt x="78098" y="4484"/>
                  </a:cubicBezTo>
                  <a:cubicBezTo>
                    <a:pt x="78370" y="4454"/>
                    <a:pt x="78649" y="4438"/>
                    <a:pt x="78918" y="4422"/>
                  </a:cubicBezTo>
                  <a:cubicBezTo>
                    <a:pt x="79043" y="4417"/>
                    <a:pt x="79167" y="4409"/>
                    <a:pt x="79292" y="4403"/>
                  </a:cubicBezTo>
                  <a:lnTo>
                    <a:pt x="80409" y="4331"/>
                  </a:lnTo>
                  <a:lnTo>
                    <a:pt x="80620" y="4316"/>
                  </a:lnTo>
                  <a:lnTo>
                    <a:pt x="80574" y="4309"/>
                  </a:lnTo>
                  <a:cubicBezTo>
                    <a:pt x="79273" y="4072"/>
                    <a:pt x="77953" y="3843"/>
                    <a:pt x="76543" y="3615"/>
                  </a:cubicBezTo>
                  <a:cubicBezTo>
                    <a:pt x="75699" y="3478"/>
                    <a:pt x="74842" y="3357"/>
                    <a:pt x="74011" y="3241"/>
                  </a:cubicBezTo>
                  <a:cubicBezTo>
                    <a:pt x="73706" y="3199"/>
                    <a:pt x="73400" y="3158"/>
                    <a:pt x="73094" y="3115"/>
                  </a:cubicBezTo>
                  <a:cubicBezTo>
                    <a:pt x="72633" y="3048"/>
                    <a:pt x="72165" y="2992"/>
                    <a:pt x="71701" y="2935"/>
                  </a:cubicBezTo>
                  <a:cubicBezTo>
                    <a:pt x="71492" y="2908"/>
                    <a:pt x="71281" y="2884"/>
                    <a:pt x="71073" y="2859"/>
                  </a:cubicBezTo>
                  <a:lnTo>
                    <a:pt x="70954" y="2842"/>
                  </a:lnTo>
                  <a:cubicBezTo>
                    <a:pt x="70476" y="2783"/>
                    <a:pt x="69998" y="2721"/>
                    <a:pt x="69518" y="2672"/>
                  </a:cubicBezTo>
                  <a:cubicBezTo>
                    <a:pt x="66928" y="2401"/>
                    <a:pt x="64338" y="2153"/>
                    <a:pt x="61821" y="1933"/>
                  </a:cubicBezTo>
                  <a:lnTo>
                    <a:pt x="60936" y="1855"/>
                  </a:lnTo>
                  <a:cubicBezTo>
                    <a:pt x="58839" y="1672"/>
                    <a:pt x="56738" y="1487"/>
                    <a:pt x="54641" y="1292"/>
                  </a:cubicBezTo>
                  <a:cubicBezTo>
                    <a:pt x="53247" y="1164"/>
                    <a:pt x="52177" y="1070"/>
                    <a:pt x="51177" y="986"/>
                  </a:cubicBezTo>
                  <a:lnTo>
                    <a:pt x="51035" y="973"/>
                  </a:lnTo>
                  <a:cubicBezTo>
                    <a:pt x="50426" y="924"/>
                    <a:pt x="49817" y="874"/>
                    <a:pt x="49207" y="823"/>
                  </a:cubicBezTo>
                  <a:lnTo>
                    <a:pt x="48782" y="788"/>
                  </a:lnTo>
                  <a:cubicBezTo>
                    <a:pt x="48426" y="756"/>
                    <a:pt x="48058" y="723"/>
                    <a:pt x="47697" y="704"/>
                  </a:cubicBezTo>
                  <a:cubicBezTo>
                    <a:pt x="42037" y="390"/>
                    <a:pt x="37283" y="153"/>
                    <a:pt x="32466" y="7"/>
                  </a:cubicBezTo>
                  <a:cubicBezTo>
                    <a:pt x="32225" y="2"/>
                    <a:pt x="31983" y="0"/>
                    <a:pt x="317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75"/>
            <p:cNvSpPr/>
            <p:nvPr/>
          </p:nvSpPr>
          <p:spPr>
            <a:xfrm>
              <a:off x="1024963" y="4372736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75"/>
            <p:cNvSpPr/>
            <p:nvPr/>
          </p:nvSpPr>
          <p:spPr>
            <a:xfrm>
              <a:off x="-62430" y="3282284"/>
              <a:ext cx="4528538" cy="2232081"/>
            </a:xfrm>
            <a:custGeom>
              <a:avLst/>
              <a:gdLst/>
              <a:ahLst/>
              <a:cxnLst/>
              <a:rect l="l" t="t" r="r" b="b"/>
              <a:pathLst>
                <a:path w="93560" h="46115" extrusionOk="0">
                  <a:moveTo>
                    <a:pt x="5397" y="0"/>
                  </a:moveTo>
                  <a:cubicBezTo>
                    <a:pt x="3632" y="0"/>
                    <a:pt x="1776" y="208"/>
                    <a:pt x="3" y="589"/>
                  </a:cubicBezTo>
                  <a:lnTo>
                    <a:pt x="0" y="31682"/>
                  </a:lnTo>
                  <a:lnTo>
                    <a:pt x="0" y="46111"/>
                  </a:lnTo>
                  <a:lnTo>
                    <a:pt x="5" y="46114"/>
                  </a:lnTo>
                  <a:lnTo>
                    <a:pt x="93559" y="46114"/>
                  </a:lnTo>
                  <a:cubicBezTo>
                    <a:pt x="91568" y="43925"/>
                    <a:pt x="89148" y="41873"/>
                    <a:pt x="88038" y="40895"/>
                  </a:cubicBezTo>
                  <a:cubicBezTo>
                    <a:pt x="83825" y="37175"/>
                    <a:pt x="79172" y="33794"/>
                    <a:pt x="74579" y="30251"/>
                  </a:cubicBezTo>
                  <a:cubicBezTo>
                    <a:pt x="71048" y="27525"/>
                    <a:pt x="67206" y="25019"/>
                    <a:pt x="63396" y="22425"/>
                  </a:cubicBezTo>
                  <a:cubicBezTo>
                    <a:pt x="61591" y="21197"/>
                    <a:pt x="60122" y="20138"/>
                    <a:pt x="57289" y="19760"/>
                  </a:cubicBezTo>
                  <a:cubicBezTo>
                    <a:pt x="56755" y="19688"/>
                    <a:pt x="56224" y="19656"/>
                    <a:pt x="55698" y="19656"/>
                  </a:cubicBezTo>
                  <a:cubicBezTo>
                    <a:pt x="51558" y="19656"/>
                    <a:pt x="47653" y="21654"/>
                    <a:pt x="43736" y="22377"/>
                  </a:cubicBezTo>
                  <a:cubicBezTo>
                    <a:pt x="42167" y="22668"/>
                    <a:pt x="40127" y="23132"/>
                    <a:pt x="38285" y="23132"/>
                  </a:cubicBezTo>
                  <a:cubicBezTo>
                    <a:pt x="37624" y="23132"/>
                    <a:pt x="36988" y="23072"/>
                    <a:pt x="36409" y="22923"/>
                  </a:cubicBezTo>
                  <a:cubicBezTo>
                    <a:pt x="33862" y="22268"/>
                    <a:pt x="31923" y="20086"/>
                    <a:pt x="30618" y="18717"/>
                  </a:cubicBezTo>
                  <a:cubicBezTo>
                    <a:pt x="27102" y="15022"/>
                    <a:pt x="23218" y="11513"/>
                    <a:pt x="19531" y="7875"/>
                  </a:cubicBezTo>
                  <a:cubicBezTo>
                    <a:pt x="16858" y="5237"/>
                    <a:pt x="14850" y="1855"/>
                    <a:pt x="9692" y="497"/>
                  </a:cubicBezTo>
                  <a:cubicBezTo>
                    <a:pt x="8405" y="158"/>
                    <a:pt x="6935" y="0"/>
                    <a:pt x="53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75"/>
            <p:cNvSpPr/>
            <p:nvPr/>
          </p:nvSpPr>
          <p:spPr>
            <a:xfrm>
              <a:off x="39279" y="30703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75"/>
            <p:cNvSpPr/>
            <p:nvPr/>
          </p:nvSpPr>
          <p:spPr>
            <a:xfrm>
              <a:off x="1421576" y="3891575"/>
              <a:ext cx="551772" cy="714918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75"/>
            <p:cNvSpPr/>
            <p:nvPr/>
          </p:nvSpPr>
          <p:spPr>
            <a:xfrm>
              <a:off x="6248354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75"/>
            <p:cNvSpPr/>
            <p:nvPr/>
          </p:nvSpPr>
          <p:spPr>
            <a:xfrm>
              <a:off x="8319279" y="3795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5" name="Google Shape;1705;p75"/>
          <p:cNvSpPr txBox="1">
            <a:spLocks noGrp="1"/>
          </p:cNvSpPr>
          <p:nvPr>
            <p:ph type="subTitle" idx="2"/>
          </p:nvPr>
        </p:nvSpPr>
        <p:spPr>
          <a:xfrm>
            <a:off x="2110195" y="3585500"/>
            <a:ext cx="49236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06" name="Google Shape;1706;p75"/>
          <p:cNvSpPr txBox="1">
            <a:spLocks noGrp="1"/>
          </p:cNvSpPr>
          <p:nvPr>
            <p:ph type="title" idx="3"/>
          </p:nvPr>
        </p:nvSpPr>
        <p:spPr>
          <a:xfrm>
            <a:off x="2827188" y="2619775"/>
            <a:ext cx="3489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07" name="Google Shape;1707;p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1">
  <p:cSld name="CUSTOM_18">
    <p:bg>
      <p:bgPr>
        <a:solidFill>
          <a:schemeClr val="dk2"/>
        </a:solidFill>
        <a:effectLst/>
      </p:bgPr>
    </p:bg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7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710" name="Google Shape;1710;p76"/>
          <p:cNvGrpSpPr/>
          <p:nvPr/>
        </p:nvGrpSpPr>
        <p:grpSpPr>
          <a:xfrm>
            <a:off x="-1494582" y="3641449"/>
            <a:ext cx="13489065" cy="4210896"/>
            <a:chOff x="-1494582" y="3641449"/>
            <a:chExt cx="13489065" cy="4210896"/>
          </a:xfrm>
        </p:grpSpPr>
        <p:grpSp>
          <p:nvGrpSpPr>
            <p:cNvPr id="1711" name="Google Shape;1711;p76"/>
            <p:cNvGrpSpPr/>
            <p:nvPr/>
          </p:nvGrpSpPr>
          <p:grpSpPr>
            <a:xfrm>
              <a:off x="-1494582" y="4184178"/>
              <a:ext cx="13489065" cy="3668167"/>
              <a:chOff x="-1494582" y="4184178"/>
              <a:chExt cx="13489065" cy="3668167"/>
            </a:xfrm>
          </p:grpSpPr>
          <p:sp>
            <p:nvSpPr>
              <p:cNvPr id="1712" name="Google Shape;1712;p76"/>
              <p:cNvSpPr/>
              <p:nvPr/>
            </p:nvSpPr>
            <p:spPr>
              <a:xfrm rot="277051">
                <a:off x="-1393439" y="4707346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76"/>
              <p:cNvSpPr/>
              <p:nvPr/>
            </p:nvSpPr>
            <p:spPr>
              <a:xfrm rot="319248">
                <a:off x="2466518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4" name="Google Shape;1714;p76"/>
            <p:cNvSpPr/>
            <p:nvPr/>
          </p:nvSpPr>
          <p:spPr>
            <a:xfrm>
              <a:off x="8389779" y="38835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76"/>
            <p:cNvSpPr/>
            <p:nvPr/>
          </p:nvSpPr>
          <p:spPr>
            <a:xfrm>
              <a:off x="-224977" y="36414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6" name="Google Shape;1716;p76"/>
          <p:cNvSpPr txBox="1">
            <a:spLocks noGrp="1"/>
          </p:cNvSpPr>
          <p:nvPr>
            <p:ph type="title" idx="2"/>
          </p:nvPr>
        </p:nvSpPr>
        <p:spPr>
          <a:xfrm>
            <a:off x="6381333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7" name="Google Shape;1717;p76"/>
          <p:cNvSpPr txBox="1">
            <a:spLocks noGrp="1"/>
          </p:cNvSpPr>
          <p:nvPr>
            <p:ph type="title" idx="3"/>
          </p:nvPr>
        </p:nvSpPr>
        <p:spPr>
          <a:xfrm>
            <a:off x="925329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18" name="Google Shape;1718;p76"/>
          <p:cNvSpPr txBox="1">
            <a:spLocks noGrp="1"/>
          </p:cNvSpPr>
          <p:nvPr>
            <p:ph type="title" idx="4"/>
          </p:nvPr>
        </p:nvSpPr>
        <p:spPr>
          <a:xfrm>
            <a:off x="3633813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19" name="Google Shape;1719;p76"/>
          <p:cNvSpPr txBox="1">
            <a:spLocks noGrp="1"/>
          </p:cNvSpPr>
          <p:nvPr>
            <p:ph type="title" idx="5"/>
          </p:nvPr>
        </p:nvSpPr>
        <p:spPr>
          <a:xfrm>
            <a:off x="6381333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20" name="Google Shape;1720;p76"/>
          <p:cNvSpPr txBox="1">
            <a:spLocks noGrp="1"/>
          </p:cNvSpPr>
          <p:nvPr>
            <p:ph type="subTitle" idx="1"/>
          </p:nvPr>
        </p:nvSpPr>
        <p:spPr>
          <a:xfrm>
            <a:off x="925329" y="3824588"/>
            <a:ext cx="18288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1" name="Google Shape;1721;p76"/>
          <p:cNvSpPr txBox="1">
            <a:spLocks noGrp="1"/>
          </p:cNvSpPr>
          <p:nvPr>
            <p:ph type="subTitle" idx="6"/>
          </p:nvPr>
        </p:nvSpPr>
        <p:spPr>
          <a:xfrm>
            <a:off x="6381333" y="3832974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2" name="Google Shape;1722;p76"/>
          <p:cNvSpPr txBox="1">
            <a:spLocks noGrp="1"/>
          </p:cNvSpPr>
          <p:nvPr>
            <p:ph type="subTitle" idx="7"/>
          </p:nvPr>
        </p:nvSpPr>
        <p:spPr>
          <a:xfrm>
            <a:off x="3633813" y="3824588"/>
            <a:ext cx="18288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3" name="Google Shape;1723;p76"/>
          <p:cNvSpPr txBox="1">
            <a:spLocks noGrp="1"/>
          </p:cNvSpPr>
          <p:nvPr>
            <p:ph type="title" idx="8"/>
          </p:nvPr>
        </p:nvSpPr>
        <p:spPr>
          <a:xfrm>
            <a:off x="3633813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4" name="Google Shape;1724;p76"/>
          <p:cNvSpPr txBox="1">
            <a:spLocks noGrp="1"/>
          </p:cNvSpPr>
          <p:nvPr>
            <p:ph type="title" idx="9"/>
          </p:nvPr>
        </p:nvSpPr>
        <p:spPr>
          <a:xfrm>
            <a:off x="925329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5" name="Google Shape;1725;p7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2">
  <p:cSld name="CUSTOM_27">
    <p:bg>
      <p:bgPr>
        <a:solidFill>
          <a:schemeClr val="dk2"/>
        </a:solidFill>
        <a:effectLst/>
      </p:bgPr>
    </p:bg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7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28" name="Google Shape;1728;p77"/>
          <p:cNvSpPr txBox="1">
            <a:spLocks noGrp="1"/>
          </p:cNvSpPr>
          <p:nvPr>
            <p:ph type="title" idx="2"/>
          </p:nvPr>
        </p:nvSpPr>
        <p:spPr>
          <a:xfrm>
            <a:off x="1179342" y="3513500"/>
            <a:ext cx="13797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9" name="Google Shape;1729;p77"/>
          <p:cNvSpPr txBox="1">
            <a:spLocks noGrp="1"/>
          </p:cNvSpPr>
          <p:nvPr>
            <p:ph type="title" idx="3"/>
          </p:nvPr>
        </p:nvSpPr>
        <p:spPr>
          <a:xfrm>
            <a:off x="5315054" y="16285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30" name="Google Shape;1730;p77"/>
          <p:cNvSpPr txBox="1">
            <a:spLocks noGrp="1"/>
          </p:cNvSpPr>
          <p:nvPr>
            <p:ph type="title" idx="4"/>
          </p:nvPr>
        </p:nvSpPr>
        <p:spPr>
          <a:xfrm>
            <a:off x="5315054" y="26644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31" name="Google Shape;1731;p77"/>
          <p:cNvSpPr txBox="1">
            <a:spLocks noGrp="1"/>
          </p:cNvSpPr>
          <p:nvPr>
            <p:ph type="title" idx="5"/>
          </p:nvPr>
        </p:nvSpPr>
        <p:spPr>
          <a:xfrm>
            <a:off x="5315054" y="37003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32" name="Google Shape;1732;p77"/>
          <p:cNvSpPr txBox="1">
            <a:spLocks noGrp="1"/>
          </p:cNvSpPr>
          <p:nvPr>
            <p:ph type="subTitle" idx="1"/>
          </p:nvPr>
        </p:nvSpPr>
        <p:spPr>
          <a:xfrm>
            <a:off x="5315058" y="2970725"/>
            <a:ext cx="26496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3" name="Google Shape;1733;p77"/>
          <p:cNvSpPr txBox="1">
            <a:spLocks noGrp="1"/>
          </p:cNvSpPr>
          <p:nvPr>
            <p:ph type="subTitle" idx="6"/>
          </p:nvPr>
        </p:nvSpPr>
        <p:spPr>
          <a:xfrm>
            <a:off x="5315058" y="1935425"/>
            <a:ext cx="26496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4" name="Google Shape;1734;p77"/>
          <p:cNvSpPr txBox="1">
            <a:spLocks noGrp="1"/>
          </p:cNvSpPr>
          <p:nvPr>
            <p:ph type="subTitle" idx="7"/>
          </p:nvPr>
        </p:nvSpPr>
        <p:spPr>
          <a:xfrm>
            <a:off x="5315058" y="4007224"/>
            <a:ext cx="26496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5" name="Google Shape;1735;p77"/>
          <p:cNvSpPr txBox="1">
            <a:spLocks noGrp="1"/>
          </p:cNvSpPr>
          <p:nvPr>
            <p:ph type="title" idx="8"/>
          </p:nvPr>
        </p:nvSpPr>
        <p:spPr>
          <a:xfrm>
            <a:off x="1179342" y="2486600"/>
            <a:ext cx="13797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36" name="Google Shape;1736;p77"/>
          <p:cNvSpPr txBox="1">
            <a:spLocks noGrp="1"/>
          </p:cNvSpPr>
          <p:nvPr>
            <p:ph type="title" idx="9"/>
          </p:nvPr>
        </p:nvSpPr>
        <p:spPr>
          <a:xfrm>
            <a:off x="1179342" y="1447425"/>
            <a:ext cx="13797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737" name="Google Shape;1737;p77"/>
          <p:cNvGrpSpPr/>
          <p:nvPr/>
        </p:nvGrpSpPr>
        <p:grpSpPr>
          <a:xfrm>
            <a:off x="-359075" y="3021418"/>
            <a:ext cx="1486810" cy="1577136"/>
            <a:chOff x="2055825" y="5018400"/>
            <a:chExt cx="202875" cy="215200"/>
          </a:xfrm>
        </p:grpSpPr>
        <p:sp>
          <p:nvSpPr>
            <p:cNvPr id="1738" name="Google Shape;1738;p77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77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77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77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77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77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77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77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77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7" name="Google Shape;1747;p77"/>
          <p:cNvGrpSpPr/>
          <p:nvPr/>
        </p:nvGrpSpPr>
        <p:grpSpPr>
          <a:xfrm>
            <a:off x="8328925" y="3700343"/>
            <a:ext cx="1486810" cy="1577136"/>
            <a:chOff x="2055825" y="5018400"/>
            <a:chExt cx="202875" cy="215200"/>
          </a:xfrm>
        </p:grpSpPr>
        <p:sp>
          <p:nvSpPr>
            <p:cNvPr id="1748" name="Google Shape;1748;p77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77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77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77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77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77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77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77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77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7" name="Google Shape;1757;p77"/>
          <p:cNvGrpSpPr/>
          <p:nvPr/>
        </p:nvGrpSpPr>
        <p:grpSpPr>
          <a:xfrm flipH="1">
            <a:off x="-418654" y="4326418"/>
            <a:ext cx="4522685" cy="1094561"/>
            <a:chOff x="4679925" y="1420525"/>
            <a:chExt cx="1701025" cy="411675"/>
          </a:xfrm>
        </p:grpSpPr>
        <p:sp>
          <p:nvSpPr>
            <p:cNvPr id="1758" name="Google Shape;1758;p77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77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77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77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77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77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77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77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77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77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77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77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77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77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77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77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77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77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77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77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77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77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77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77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77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77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77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77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77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77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77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77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77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77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77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77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77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77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77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77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77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77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77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77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77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77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77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77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77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7" name="Google Shape;1807;p77"/>
          <p:cNvGrpSpPr/>
          <p:nvPr/>
        </p:nvGrpSpPr>
        <p:grpSpPr>
          <a:xfrm>
            <a:off x="4747385" y="4844718"/>
            <a:ext cx="4522685" cy="1094561"/>
            <a:chOff x="4679925" y="1420525"/>
            <a:chExt cx="1701025" cy="411675"/>
          </a:xfrm>
        </p:grpSpPr>
        <p:sp>
          <p:nvSpPr>
            <p:cNvPr id="1808" name="Google Shape;1808;p77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77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77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77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77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77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77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77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77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77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77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77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77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77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77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77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77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77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77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77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77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77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77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77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77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77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77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77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77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77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77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77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77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77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77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77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77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77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77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77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77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77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77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77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77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77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77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77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77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7" name="Google Shape;1857;p7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3">
  <p:cSld name="CUSTOM_31">
    <p:bg>
      <p:bgPr>
        <a:solidFill>
          <a:schemeClr val="dk2"/>
        </a:solidFill>
        <a:effectLst/>
      </p:bgPr>
    </p:bg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7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860" name="Google Shape;1860;p78"/>
          <p:cNvSpPr txBox="1">
            <a:spLocks noGrp="1"/>
          </p:cNvSpPr>
          <p:nvPr>
            <p:ph type="title" idx="2"/>
          </p:nvPr>
        </p:nvSpPr>
        <p:spPr>
          <a:xfrm>
            <a:off x="3151050" y="3013622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1" name="Google Shape;1861;p78"/>
          <p:cNvSpPr txBox="1">
            <a:spLocks noGrp="1"/>
          </p:cNvSpPr>
          <p:nvPr>
            <p:ph type="title" idx="3"/>
          </p:nvPr>
        </p:nvSpPr>
        <p:spPr>
          <a:xfrm>
            <a:off x="716125" y="3728287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62" name="Google Shape;1862;p78"/>
          <p:cNvSpPr txBox="1">
            <a:spLocks noGrp="1"/>
          </p:cNvSpPr>
          <p:nvPr>
            <p:ph type="title" idx="4"/>
          </p:nvPr>
        </p:nvSpPr>
        <p:spPr>
          <a:xfrm>
            <a:off x="3151050" y="2088046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63" name="Google Shape;1863;p78"/>
          <p:cNvSpPr txBox="1">
            <a:spLocks noGrp="1"/>
          </p:cNvSpPr>
          <p:nvPr>
            <p:ph type="title" idx="5"/>
          </p:nvPr>
        </p:nvSpPr>
        <p:spPr>
          <a:xfrm>
            <a:off x="3151050" y="3727176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64" name="Google Shape;1864;p78"/>
          <p:cNvSpPr txBox="1">
            <a:spLocks noGrp="1"/>
          </p:cNvSpPr>
          <p:nvPr>
            <p:ph type="subTitle" idx="1"/>
          </p:nvPr>
        </p:nvSpPr>
        <p:spPr>
          <a:xfrm>
            <a:off x="3151050" y="2434858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5" name="Google Shape;1865;p78"/>
          <p:cNvSpPr txBox="1">
            <a:spLocks noGrp="1"/>
          </p:cNvSpPr>
          <p:nvPr>
            <p:ph type="subTitle" idx="6"/>
          </p:nvPr>
        </p:nvSpPr>
        <p:spPr>
          <a:xfrm>
            <a:off x="716125" y="4075780"/>
            <a:ext cx="2194500" cy="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6" name="Google Shape;1866;p78"/>
          <p:cNvSpPr txBox="1">
            <a:spLocks noGrp="1"/>
          </p:cNvSpPr>
          <p:nvPr>
            <p:ph type="subTitle" idx="7"/>
          </p:nvPr>
        </p:nvSpPr>
        <p:spPr>
          <a:xfrm>
            <a:off x="3151050" y="4074576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7" name="Google Shape;1867;p78"/>
          <p:cNvSpPr txBox="1">
            <a:spLocks noGrp="1"/>
          </p:cNvSpPr>
          <p:nvPr>
            <p:ph type="title" idx="8"/>
          </p:nvPr>
        </p:nvSpPr>
        <p:spPr>
          <a:xfrm>
            <a:off x="3151050" y="1374475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8" name="Google Shape;1868;p78"/>
          <p:cNvSpPr txBox="1">
            <a:spLocks noGrp="1"/>
          </p:cNvSpPr>
          <p:nvPr>
            <p:ph type="title" idx="9"/>
          </p:nvPr>
        </p:nvSpPr>
        <p:spPr>
          <a:xfrm>
            <a:off x="716125" y="3012675"/>
            <a:ext cx="21945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9" name="Google Shape;1869;p78"/>
          <p:cNvSpPr txBox="1">
            <a:spLocks noGrp="1"/>
          </p:cNvSpPr>
          <p:nvPr>
            <p:ph type="title" idx="13"/>
          </p:nvPr>
        </p:nvSpPr>
        <p:spPr>
          <a:xfrm>
            <a:off x="716125" y="2088042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70" name="Google Shape;1870;p78"/>
          <p:cNvSpPr txBox="1">
            <a:spLocks noGrp="1"/>
          </p:cNvSpPr>
          <p:nvPr>
            <p:ph type="subTitle" idx="14"/>
          </p:nvPr>
        </p:nvSpPr>
        <p:spPr>
          <a:xfrm>
            <a:off x="716125" y="2433515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1" name="Google Shape;1871;p78"/>
          <p:cNvSpPr txBox="1">
            <a:spLocks noGrp="1"/>
          </p:cNvSpPr>
          <p:nvPr>
            <p:ph type="title" idx="15"/>
          </p:nvPr>
        </p:nvSpPr>
        <p:spPr>
          <a:xfrm>
            <a:off x="716125" y="1374475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72" name="Google Shape;1872;p78"/>
          <p:cNvSpPr/>
          <p:nvPr/>
        </p:nvSpPr>
        <p:spPr>
          <a:xfrm>
            <a:off x="-525000" y="465296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3" name="Google Shape;1873;p78"/>
          <p:cNvGrpSpPr/>
          <p:nvPr/>
        </p:nvGrpSpPr>
        <p:grpSpPr>
          <a:xfrm>
            <a:off x="4325485" y="2433537"/>
            <a:ext cx="4818502" cy="2891501"/>
            <a:chOff x="5133348" y="2433537"/>
            <a:chExt cx="4818502" cy="2891501"/>
          </a:xfrm>
        </p:grpSpPr>
        <p:sp>
          <p:nvSpPr>
            <p:cNvPr id="1874" name="Google Shape;1874;p78"/>
            <p:cNvSpPr/>
            <p:nvPr/>
          </p:nvSpPr>
          <p:spPr>
            <a:xfrm>
              <a:off x="5475700" y="2653950"/>
              <a:ext cx="4476150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78"/>
            <p:cNvSpPr/>
            <p:nvPr/>
          </p:nvSpPr>
          <p:spPr>
            <a:xfrm>
              <a:off x="7828988" y="2697475"/>
              <a:ext cx="1691332" cy="1247619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78"/>
            <p:cNvSpPr/>
            <p:nvPr/>
          </p:nvSpPr>
          <p:spPr>
            <a:xfrm>
              <a:off x="9407270" y="2433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78"/>
            <p:cNvSpPr/>
            <p:nvPr/>
          </p:nvSpPr>
          <p:spPr>
            <a:xfrm>
              <a:off x="8826953" y="2977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78"/>
            <p:cNvSpPr/>
            <p:nvPr/>
          </p:nvSpPr>
          <p:spPr>
            <a:xfrm>
              <a:off x="6877550" y="3319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78"/>
            <p:cNvSpPr/>
            <p:nvPr/>
          </p:nvSpPr>
          <p:spPr>
            <a:xfrm>
              <a:off x="7981326" y="2937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78"/>
            <p:cNvSpPr/>
            <p:nvPr/>
          </p:nvSpPr>
          <p:spPr>
            <a:xfrm>
              <a:off x="8330204" y="2656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78"/>
            <p:cNvSpPr/>
            <p:nvPr/>
          </p:nvSpPr>
          <p:spPr>
            <a:xfrm>
              <a:off x="6474592" y="3105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78"/>
            <p:cNvSpPr/>
            <p:nvPr/>
          </p:nvSpPr>
          <p:spPr>
            <a:xfrm>
              <a:off x="5133348" y="3759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78"/>
            <p:cNvSpPr/>
            <p:nvPr/>
          </p:nvSpPr>
          <p:spPr>
            <a:xfrm>
              <a:off x="6502857" y="3935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78"/>
            <p:cNvSpPr/>
            <p:nvPr/>
          </p:nvSpPr>
          <p:spPr>
            <a:xfrm>
              <a:off x="6414860" y="4222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78"/>
            <p:cNvSpPr/>
            <p:nvPr/>
          </p:nvSpPr>
          <p:spPr>
            <a:xfrm>
              <a:off x="7130470" y="4799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78"/>
            <p:cNvSpPr/>
            <p:nvPr/>
          </p:nvSpPr>
          <p:spPr>
            <a:xfrm>
              <a:off x="8954001" y="4961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78"/>
            <p:cNvSpPr/>
            <p:nvPr/>
          </p:nvSpPr>
          <p:spPr>
            <a:xfrm>
              <a:off x="9506054" y="4516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78"/>
            <p:cNvSpPr/>
            <p:nvPr/>
          </p:nvSpPr>
          <p:spPr>
            <a:xfrm>
              <a:off x="8196795" y="4872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78"/>
            <p:cNvSpPr/>
            <p:nvPr/>
          </p:nvSpPr>
          <p:spPr>
            <a:xfrm>
              <a:off x="7415282" y="4979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78"/>
            <p:cNvSpPr/>
            <p:nvPr/>
          </p:nvSpPr>
          <p:spPr>
            <a:xfrm>
              <a:off x="9156187" y="4797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78"/>
            <p:cNvSpPr/>
            <p:nvPr/>
          </p:nvSpPr>
          <p:spPr>
            <a:xfrm>
              <a:off x="8525229" y="5018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78"/>
            <p:cNvSpPr/>
            <p:nvPr/>
          </p:nvSpPr>
          <p:spPr>
            <a:xfrm>
              <a:off x="7846504" y="5071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78"/>
            <p:cNvSpPr/>
            <p:nvPr/>
          </p:nvSpPr>
          <p:spPr>
            <a:xfrm>
              <a:off x="9367841" y="4921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78"/>
            <p:cNvSpPr/>
            <p:nvPr/>
          </p:nvSpPr>
          <p:spPr>
            <a:xfrm>
              <a:off x="8713376" y="4955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78"/>
            <p:cNvSpPr/>
            <p:nvPr/>
          </p:nvSpPr>
          <p:spPr>
            <a:xfrm>
              <a:off x="7733776" y="4811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78"/>
            <p:cNvSpPr/>
            <p:nvPr/>
          </p:nvSpPr>
          <p:spPr>
            <a:xfrm>
              <a:off x="7404966" y="4799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78"/>
            <p:cNvSpPr/>
            <p:nvPr/>
          </p:nvSpPr>
          <p:spPr>
            <a:xfrm>
              <a:off x="8852108" y="4835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78"/>
            <p:cNvSpPr/>
            <p:nvPr/>
          </p:nvSpPr>
          <p:spPr>
            <a:xfrm>
              <a:off x="7793885" y="5030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78"/>
            <p:cNvSpPr/>
            <p:nvPr/>
          </p:nvSpPr>
          <p:spPr>
            <a:xfrm>
              <a:off x="7555380" y="4921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78"/>
            <p:cNvSpPr/>
            <p:nvPr/>
          </p:nvSpPr>
          <p:spPr>
            <a:xfrm>
              <a:off x="9723502" y="4897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78"/>
            <p:cNvSpPr/>
            <p:nvPr/>
          </p:nvSpPr>
          <p:spPr>
            <a:xfrm>
              <a:off x="8903078" y="5110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78"/>
            <p:cNvSpPr/>
            <p:nvPr/>
          </p:nvSpPr>
          <p:spPr>
            <a:xfrm>
              <a:off x="7631600" y="5080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78"/>
            <p:cNvSpPr/>
            <p:nvPr/>
          </p:nvSpPr>
          <p:spPr>
            <a:xfrm>
              <a:off x="9416974" y="4662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78"/>
            <p:cNvSpPr/>
            <p:nvPr/>
          </p:nvSpPr>
          <p:spPr>
            <a:xfrm>
              <a:off x="8398274" y="4776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78"/>
            <p:cNvSpPr/>
            <p:nvPr/>
          </p:nvSpPr>
          <p:spPr>
            <a:xfrm>
              <a:off x="9520328" y="4964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78"/>
            <p:cNvSpPr/>
            <p:nvPr/>
          </p:nvSpPr>
          <p:spPr>
            <a:xfrm>
              <a:off x="9322052" y="5047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78"/>
            <p:cNvSpPr/>
            <p:nvPr/>
          </p:nvSpPr>
          <p:spPr>
            <a:xfrm>
              <a:off x="9510624" y="4768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78"/>
            <p:cNvSpPr/>
            <p:nvPr/>
          </p:nvSpPr>
          <p:spPr>
            <a:xfrm>
              <a:off x="7084540" y="4979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78"/>
            <p:cNvSpPr/>
            <p:nvPr/>
          </p:nvSpPr>
          <p:spPr>
            <a:xfrm>
              <a:off x="7264020" y="5041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78"/>
            <p:cNvSpPr/>
            <p:nvPr/>
          </p:nvSpPr>
          <p:spPr>
            <a:xfrm>
              <a:off x="7805002" y="4925335"/>
              <a:ext cx="84793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78"/>
            <p:cNvSpPr/>
            <p:nvPr/>
          </p:nvSpPr>
          <p:spPr>
            <a:xfrm>
              <a:off x="9772965" y="4608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78"/>
            <p:cNvSpPr/>
            <p:nvPr/>
          </p:nvSpPr>
          <p:spPr>
            <a:xfrm>
              <a:off x="9055848" y="4684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78"/>
            <p:cNvSpPr/>
            <p:nvPr/>
          </p:nvSpPr>
          <p:spPr>
            <a:xfrm>
              <a:off x="9282670" y="4638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78"/>
            <p:cNvSpPr/>
            <p:nvPr/>
          </p:nvSpPr>
          <p:spPr>
            <a:xfrm>
              <a:off x="8681343" y="4775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78"/>
            <p:cNvSpPr/>
            <p:nvPr/>
          </p:nvSpPr>
          <p:spPr>
            <a:xfrm>
              <a:off x="9592826" y="5018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78"/>
            <p:cNvSpPr/>
            <p:nvPr/>
          </p:nvSpPr>
          <p:spPr>
            <a:xfrm>
              <a:off x="7989852" y="4797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78"/>
            <p:cNvSpPr/>
            <p:nvPr/>
          </p:nvSpPr>
          <p:spPr>
            <a:xfrm>
              <a:off x="9696792" y="4714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78"/>
            <p:cNvSpPr/>
            <p:nvPr/>
          </p:nvSpPr>
          <p:spPr>
            <a:xfrm>
              <a:off x="9797414" y="4364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78"/>
            <p:cNvSpPr/>
            <p:nvPr/>
          </p:nvSpPr>
          <p:spPr>
            <a:xfrm>
              <a:off x="6773489" y="4979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p7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4">
  <p:cSld name="CUSTOM_32">
    <p:bg>
      <p:bgPr>
        <a:solidFill>
          <a:schemeClr val="dk2"/>
        </a:solidFill>
        <a:effectLst/>
      </p:bgPr>
    </p:bg>
    <p:spTree>
      <p:nvGrpSpPr>
        <p:cNvPr id="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p7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923" name="Google Shape;1923;p79"/>
          <p:cNvSpPr txBox="1">
            <a:spLocks noGrp="1"/>
          </p:cNvSpPr>
          <p:nvPr>
            <p:ph type="subTitle" idx="1"/>
          </p:nvPr>
        </p:nvSpPr>
        <p:spPr>
          <a:xfrm>
            <a:off x="5147356" y="38007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4" name="Google Shape;1924;p79"/>
          <p:cNvSpPr txBox="1">
            <a:spLocks noGrp="1"/>
          </p:cNvSpPr>
          <p:nvPr>
            <p:ph type="title" idx="2"/>
          </p:nvPr>
        </p:nvSpPr>
        <p:spPr>
          <a:xfrm>
            <a:off x="4824744" y="14478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5" name="Google Shape;1925;p79"/>
          <p:cNvSpPr txBox="1">
            <a:spLocks noGrp="1"/>
          </p:cNvSpPr>
          <p:nvPr>
            <p:ph type="subTitle" idx="3"/>
          </p:nvPr>
        </p:nvSpPr>
        <p:spPr>
          <a:xfrm>
            <a:off x="1268330" y="38007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6" name="Google Shape;1926;p79"/>
          <p:cNvSpPr txBox="1">
            <a:spLocks noGrp="1"/>
          </p:cNvSpPr>
          <p:nvPr>
            <p:ph type="title" idx="4"/>
          </p:nvPr>
        </p:nvSpPr>
        <p:spPr>
          <a:xfrm>
            <a:off x="945744" y="29334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7" name="Google Shape;1927;p79"/>
          <p:cNvSpPr txBox="1">
            <a:spLocks noGrp="1"/>
          </p:cNvSpPr>
          <p:nvPr>
            <p:ph type="subTitle" idx="5"/>
          </p:nvPr>
        </p:nvSpPr>
        <p:spPr>
          <a:xfrm>
            <a:off x="5147356" y="23151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8" name="Google Shape;1928;p79"/>
          <p:cNvSpPr txBox="1">
            <a:spLocks noGrp="1"/>
          </p:cNvSpPr>
          <p:nvPr>
            <p:ph type="title" idx="6"/>
          </p:nvPr>
        </p:nvSpPr>
        <p:spPr>
          <a:xfrm>
            <a:off x="4824744" y="29334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9" name="Google Shape;1929;p79"/>
          <p:cNvSpPr txBox="1">
            <a:spLocks noGrp="1"/>
          </p:cNvSpPr>
          <p:nvPr>
            <p:ph type="subTitle" idx="7"/>
          </p:nvPr>
        </p:nvSpPr>
        <p:spPr>
          <a:xfrm>
            <a:off x="1268330" y="23151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30" name="Google Shape;1930;p79"/>
          <p:cNvSpPr txBox="1">
            <a:spLocks noGrp="1"/>
          </p:cNvSpPr>
          <p:nvPr>
            <p:ph type="title" idx="8"/>
          </p:nvPr>
        </p:nvSpPr>
        <p:spPr>
          <a:xfrm>
            <a:off x="945744" y="14478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931" name="Google Shape;1931;p79"/>
          <p:cNvGrpSpPr/>
          <p:nvPr/>
        </p:nvGrpSpPr>
        <p:grpSpPr>
          <a:xfrm>
            <a:off x="8540651" y="932658"/>
            <a:ext cx="629643" cy="512297"/>
            <a:chOff x="3787700" y="345000"/>
            <a:chExt cx="2436700" cy="1982575"/>
          </a:xfrm>
        </p:grpSpPr>
        <p:sp>
          <p:nvSpPr>
            <p:cNvPr id="1932" name="Google Shape;1932;p79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79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79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79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79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79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79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79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79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79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79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79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4" name="Google Shape;1944;p79"/>
          <p:cNvGrpSpPr/>
          <p:nvPr/>
        </p:nvGrpSpPr>
        <p:grpSpPr>
          <a:xfrm>
            <a:off x="3097860" y="4325484"/>
            <a:ext cx="6307646" cy="1149857"/>
            <a:chOff x="-4008804" y="3013177"/>
            <a:chExt cx="4715645" cy="859642"/>
          </a:xfrm>
        </p:grpSpPr>
        <p:sp>
          <p:nvSpPr>
            <p:cNvPr id="1945" name="Google Shape;1945;p79"/>
            <p:cNvSpPr/>
            <p:nvPr/>
          </p:nvSpPr>
          <p:spPr>
            <a:xfrm>
              <a:off x="-4008804" y="3206405"/>
              <a:ext cx="4715645" cy="538498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79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79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79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79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79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79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79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79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79"/>
            <p:cNvSpPr/>
            <p:nvPr/>
          </p:nvSpPr>
          <p:spPr>
            <a:xfrm>
              <a:off x="-568652" y="3495972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79"/>
            <p:cNvSpPr/>
            <p:nvPr/>
          </p:nvSpPr>
          <p:spPr>
            <a:xfrm>
              <a:off x="9293" y="301317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79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79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79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79"/>
            <p:cNvSpPr/>
            <p:nvPr/>
          </p:nvSpPr>
          <p:spPr>
            <a:xfrm>
              <a:off x="-1488406" y="3469332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79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79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79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79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79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79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79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79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79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79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79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79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79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79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79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79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79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79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79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79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79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79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79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79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79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79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79"/>
          <p:cNvGrpSpPr/>
          <p:nvPr/>
        </p:nvGrpSpPr>
        <p:grpSpPr>
          <a:xfrm flipH="1">
            <a:off x="-501897" y="4403268"/>
            <a:ext cx="4522685" cy="1094561"/>
            <a:chOff x="4679925" y="1420525"/>
            <a:chExt cx="1701025" cy="411675"/>
          </a:xfrm>
        </p:grpSpPr>
        <p:sp>
          <p:nvSpPr>
            <p:cNvPr id="1987" name="Google Shape;1987;p79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79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79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79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79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79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79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79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79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79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79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79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79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79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79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79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79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79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79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79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79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79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79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79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79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79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79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79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79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79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79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79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79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79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79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79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79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79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79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79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79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79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79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79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79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79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79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79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79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7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solidFill>
          <a:schemeClr val="dk2"/>
        </a:solidFill>
        <a:effectLst/>
      </p:bgPr>
    </p:bg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80"/>
          <p:cNvSpPr txBox="1">
            <a:spLocks noGrp="1"/>
          </p:cNvSpPr>
          <p:nvPr>
            <p:ph type="subTitle" idx="1"/>
          </p:nvPr>
        </p:nvSpPr>
        <p:spPr>
          <a:xfrm>
            <a:off x="2488300" y="3001575"/>
            <a:ext cx="4160400" cy="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39" name="Google Shape;2039;p80"/>
          <p:cNvSpPr txBox="1">
            <a:spLocks noGrp="1"/>
          </p:cNvSpPr>
          <p:nvPr>
            <p:ph type="title"/>
          </p:nvPr>
        </p:nvSpPr>
        <p:spPr>
          <a:xfrm>
            <a:off x="2204350" y="1331100"/>
            <a:ext cx="4728300" cy="15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0"/>
              <a:buFont typeface="Fredoka"/>
              <a:buNone/>
              <a:defRPr sz="100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040" name="Google Shape;2040;p80"/>
          <p:cNvGrpSpPr/>
          <p:nvPr/>
        </p:nvGrpSpPr>
        <p:grpSpPr>
          <a:xfrm>
            <a:off x="-824455" y="85788"/>
            <a:ext cx="10179423" cy="5207834"/>
            <a:chOff x="-824455" y="85788"/>
            <a:chExt cx="10179423" cy="5207834"/>
          </a:xfrm>
        </p:grpSpPr>
        <p:sp>
          <p:nvSpPr>
            <p:cNvPr id="2041" name="Google Shape;2041;p80"/>
            <p:cNvSpPr/>
            <p:nvPr/>
          </p:nvSpPr>
          <p:spPr>
            <a:xfrm>
              <a:off x="767320" y="85800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80"/>
            <p:cNvSpPr/>
            <p:nvPr/>
          </p:nvSpPr>
          <p:spPr>
            <a:xfrm>
              <a:off x="318000" y="85788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80"/>
            <p:cNvSpPr/>
            <p:nvPr/>
          </p:nvSpPr>
          <p:spPr>
            <a:xfrm flipH="1">
              <a:off x="-824455" y="7307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80"/>
            <p:cNvSpPr/>
            <p:nvPr/>
          </p:nvSpPr>
          <p:spPr>
            <a:xfrm>
              <a:off x="6136697" y="415934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5" name="Google Shape;2045;p8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1">
    <p:bg>
      <p:bgPr>
        <a:solidFill>
          <a:schemeClr val="dk2"/>
        </a:solidFill>
        <a:effectLst/>
      </p:bgPr>
    </p:bg>
    <p:spTree>
      <p:nvGrpSpPr>
        <p:cNvPr id="1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7" name="Google Shape;2047;p81"/>
          <p:cNvSpPr txBox="1">
            <a:spLocks noGrp="1"/>
          </p:cNvSpPr>
          <p:nvPr>
            <p:ph type="subTitle" idx="1"/>
          </p:nvPr>
        </p:nvSpPr>
        <p:spPr>
          <a:xfrm>
            <a:off x="3322325" y="1743075"/>
            <a:ext cx="29718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48" name="Google Shape;2048;p8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049" name="Google Shape;2049;p81"/>
          <p:cNvGrpSpPr/>
          <p:nvPr/>
        </p:nvGrpSpPr>
        <p:grpSpPr>
          <a:xfrm>
            <a:off x="-187750" y="2249899"/>
            <a:ext cx="12584764" cy="6938908"/>
            <a:chOff x="-307625" y="2249899"/>
            <a:chExt cx="12584764" cy="6938908"/>
          </a:xfrm>
        </p:grpSpPr>
        <p:sp>
          <p:nvSpPr>
            <p:cNvPr id="2050" name="Google Shape;2050;p81"/>
            <p:cNvSpPr/>
            <p:nvPr/>
          </p:nvSpPr>
          <p:spPr>
            <a:xfrm rot="-370957">
              <a:off x="3162222" y="3838649"/>
              <a:ext cx="8877635" cy="488631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51" name="Google Shape;2051;p81"/>
            <p:cNvGrpSpPr/>
            <p:nvPr/>
          </p:nvGrpSpPr>
          <p:grpSpPr>
            <a:xfrm>
              <a:off x="-307625" y="2249899"/>
              <a:ext cx="10194000" cy="3309814"/>
              <a:chOff x="-307625" y="2249899"/>
              <a:chExt cx="10194000" cy="3309814"/>
            </a:xfrm>
          </p:grpSpPr>
          <p:sp>
            <p:nvSpPr>
              <p:cNvPr id="2052" name="Google Shape;2052;p81"/>
              <p:cNvSpPr/>
              <p:nvPr/>
            </p:nvSpPr>
            <p:spPr>
              <a:xfrm>
                <a:off x="-307625" y="4382813"/>
                <a:ext cx="10194000" cy="1176900"/>
              </a:xfrm>
              <a:prstGeom prst="doubleWave">
                <a:avLst>
                  <a:gd name="adj1" fmla="val 6250"/>
                  <a:gd name="adj2" fmla="val -222"/>
                </a:avLst>
              </a:pr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81"/>
              <p:cNvSpPr/>
              <p:nvPr/>
            </p:nvSpPr>
            <p:spPr>
              <a:xfrm>
                <a:off x="8068710" y="22498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81"/>
              <p:cNvSpPr/>
              <p:nvPr/>
            </p:nvSpPr>
            <p:spPr>
              <a:xfrm>
                <a:off x="7477135" y="23472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55" name="Google Shape;2055;p81"/>
              <p:cNvGrpSpPr/>
              <p:nvPr/>
            </p:nvGrpSpPr>
            <p:grpSpPr>
              <a:xfrm rot="-958754">
                <a:off x="4030597" y="4099736"/>
                <a:ext cx="1059800" cy="818706"/>
                <a:chOff x="206924" y="4453733"/>
                <a:chExt cx="1059758" cy="818673"/>
              </a:xfrm>
            </p:grpSpPr>
            <p:sp>
              <p:nvSpPr>
                <p:cNvPr id="2056" name="Google Shape;2056;p81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7" name="Google Shape;2057;p81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8" name="Google Shape;2058;p81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9" name="Google Shape;2059;p81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0" name="Google Shape;2060;p81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1" name="Google Shape;2061;p81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2" name="Google Shape;2062;p81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81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4" name="Google Shape;2064;p81"/>
              <p:cNvGrpSpPr/>
              <p:nvPr/>
            </p:nvGrpSpPr>
            <p:grpSpPr>
              <a:xfrm rot="1523027">
                <a:off x="5605465" y="37852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2065" name="Google Shape;2065;p81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81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81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81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81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70" name="Google Shape;2070;p81"/>
              <p:cNvGrpSpPr/>
              <p:nvPr/>
            </p:nvGrpSpPr>
            <p:grpSpPr>
              <a:xfrm rot="912804">
                <a:off x="5113245" y="3917179"/>
                <a:ext cx="437612" cy="880229"/>
                <a:chOff x="1173271" y="4610392"/>
                <a:chExt cx="437637" cy="880279"/>
              </a:xfrm>
            </p:grpSpPr>
            <p:grpSp>
              <p:nvGrpSpPr>
                <p:cNvPr id="2071" name="Google Shape;2071;p81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072" name="Google Shape;2072;p81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3" name="Google Shape;2073;p81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074" name="Google Shape;2074;p81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075" name="Google Shape;2075;p81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076" name="Google Shape;2076;p81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77" name="Google Shape;2077;p81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078" name="Google Shape;2078;p81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079" name="Google Shape;2079;p81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0" name="Google Shape;2080;p81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1" name="Google Shape;2081;p81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082" name="Google Shape;2082;p81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083" name="Google Shape;2083;p81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4" name="Google Shape;2084;p81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5" name="Google Shape;2085;p81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6" name="Google Shape;2086;p81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7" name="Google Shape;2087;p81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088" name="Google Shape;2088;p81"/>
              <p:cNvGrpSpPr/>
              <p:nvPr/>
            </p:nvGrpSpPr>
            <p:grpSpPr>
              <a:xfrm>
                <a:off x="6394024" y="3723371"/>
                <a:ext cx="1059758" cy="818673"/>
                <a:chOff x="206924" y="4453733"/>
                <a:chExt cx="1059758" cy="818673"/>
              </a:xfrm>
            </p:grpSpPr>
            <p:sp>
              <p:nvSpPr>
                <p:cNvPr id="2089" name="Google Shape;2089;p81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0" name="Google Shape;2090;p81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1" name="Google Shape;2091;p81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2" name="Google Shape;2092;p81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3" name="Google Shape;2093;p81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4" name="Google Shape;2094;p81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5" name="Google Shape;2095;p81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6" name="Google Shape;2096;p81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97" name="Google Shape;2097;p81"/>
              <p:cNvGrpSpPr/>
              <p:nvPr/>
            </p:nvGrpSpPr>
            <p:grpSpPr>
              <a:xfrm rot="1523027">
                <a:off x="7327915" y="39370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2098" name="Google Shape;2098;p81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9" name="Google Shape;2099;p81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0" name="Google Shape;2100;p81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1" name="Google Shape;2101;p81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2" name="Google Shape;2102;p81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03" name="Google Shape;2103;p81"/>
              <p:cNvGrpSpPr/>
              <p:nvPr/>
            </p:nvGrpSpPr>
            <p:grpSpPr>
              <a:xfrm rot="912804">
                <a:off x="7972120" y="4068979"/>
                <a:ext cx="437612" cy="880229"/>
                <a:chOff x="1173271" y="4610392"/>
                <a:chExt cx="437637" cy="880279"/>
              </a:xfrm>
            </p:grpSpPr>
            <p:grpSp>
              <p:nvGrpSpPr>
                <p:cNvPr id="2104" name="Google Shape;2104;p81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105" name="Google Shape;2105;p81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6" name="Google Shape;2106;p81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07" name="Google Shape;2107;p81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108" name="Google Shape;2108;p81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109" name="Google Shape;2109;p81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0" name="Google Shape;2110;p81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11" name="Google Shape;2111;p81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112" name="Google Shape;2112;p81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3" name="Google Shape;2113;p81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4" name="Google Shape;2114;p81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15" name="Google Shape;2115;p81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116" name="Google Shape;2116;p81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7" name="Google Shape;2117;p81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8" name="Google Shape;2118;p81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9" name="Google Shape;2119;p81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20" name="Google Shape;2120;p81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121" name="Google Shape;2121;p81"/>
              <p:cNvGrpSpPr/>
              <p:nvPr/>
            </p:nvGrpSpPr>
            <p:grpSpPr>
              <a:xfrm>
                <a:off x="354635" y="4504957"/>
                <a:ext cx="610500" cy="740080"/>
                <a:chOff x="3715825" y="4056300"/>
                <a:chExt cx="858650" cy="1040900"/>
              </a:xfrm>
            </p:grpSpPr>
            <p:sp>
              <p:nvSpPr>
                <p:cNvPr id="2122" name="Google Shape;2122;p81"/>
                <p:cNvSpPr/>
                <p:nvPr/>
              </p:nvSpPr>
              <p:spPr>
                <a:xfrm>
                  <a:off x="4129550" y="4416550"/>
                  <a:ext cx="444925" cy="6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3" name="Google Shape;2123;p81"/>
                <p:cNvSpPr/>
                <p:nvPr/>
              </p:nvSpPr>
              <p:spPr>
                <a:xfrm>
                  <a:off x="3937775" y="4056300"/>
                  <a:ext cx="390125" cy="10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4" name="Google Shape;2124;p81"/>
                <p:cNvSpPr/>
                <p:nvPr/>
              </p:nvSpPr>
              <p:spPr>
                <a:xfrm>
                  <a:off x="3715825" y="4363750"/>
                  <a:ext cx="513225" cy="7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25" name="Google Shape;2125;p81"/>
              <p:cNvGrpSpPr/>
              <p:nvPr/>
            </p:nvGrpSpPr>
            <p:grpSpPr>
              <a:xfrm>
                <a:off x="1945188" y="4689781"/>
                <a:ext cx="822600" cy="370431"/>
                <a:chOff x="2169313" y="5452144"/>
                <a:chExt cx="822600" cy="370431"/>
              </a:xfrm>
            </p:grpSpPr>
            <p:sp>
              <p:nvSpPr>
                <p:cNvPr id="2126" name="Google Shape;2126;p81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7" name="Google Shape;2127;p81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8" name="Google Shape;2128;p81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29" name="Google Shape;2129;p81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2130" name="Google Shape;2130;p81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1" name="Google Shape;2131;p81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2" name="Google Shape;2132;p81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33" name="Google Shape;2133;p81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4" name="Google Shape;2134;p81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5" name="Google Shape;2135;p81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6" name="Google Shape;2136;p81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37" name="Google Shape;2137;p81"/>
              <p:cNvGrpSpPr/>
              <p:nvPr/>
            </p:nvGrpSpPr>
            <p:grpSpPr>
              <a:xfrm>
                <a:off x="2918788" y="4929113"/>
                <a:ext cx="463825" cy="205300"/>
                <a:chOff x="2955313" y="5883350"/>
                <a:chExt cx="463825" cy="205300"/>
              </a:xfrm>
            </p:grpSpPr>
            <p:sp>
              <p:nvSpPr>
                <p:cNvPr id="2138" name="Google Shape;2138;p81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9" name="Google Shape;2139;p81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0" name="Google Shape;2140;p81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41" name="Google Shape;2141;p81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2142" name="Google Shape;2142;p81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3" name="Google Shape;2143;p81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4" name="Google Shape;2144;p81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45" name="Google Shape;2145;p81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6" name="Google Shape;2146;p81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7" name="Google Shape;2147;p81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8" name="Google Shape;2148;p81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149" name="Google Shape;2149;p8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6">
    <p:bg>
      <p:bgPr>
        <a:solidFill>
          <a:schemeClr val="dk2"/>
        </a:solidFill>
        <a:effectLst/>
      </p:bgPr>
    </p:bg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Google Shape;2151;p82"/>
          <p:cNvSpPr txBox="1">
            <a:spLocks noGrp="1"/>
          </p:cNvSpPr>
          <p:nvPr>
            <p:ph type="subTitle" idx="1"/>
          </p:nvPr>
        </p:nvSpPr>
        <p:spPr>
          <a:xfrm>
            <a:off x="1360900" y="2518675"/>
            <a:ext cx="31929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52" name="Google Shape;2152;p8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153" name="Google Shape;2153;p82"/>
          <p:cNvGrpSpPr/>
          <p:nvPr/>
        </p:nvGrpSpPr>
        <p:grpSpPr>
          <a:xfrm>
            <a:off x="-2438400" y="2756649"/>
            <a:ext cx="14459100" cy="3796701"/>
            <a:chOff x="-2438400" y="2756649"/>
            <a:chExt cx="14459100" cy="3796701"/>
          </a:xfrm>
        </p:grpSpPr>
        <p:sp>
          <p:nvSpPr>
            <p:cNvPr id="2154" name="Google Shape;2154;p82"/>
            <p:cNvSpPr/>
            <p:nvPr/>
          </p:nvSpPr>
          <p:spPr>
            <a:xfrm>
              <a:off x="233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82"/>
            <p:cNvSpPr/>
            <p:nvPr/>
          </p:nvSpPr>
          <p:spPr>
            <a:xfrm>
              <a:off x="757238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82"/>
            <p:cNvSpPr/>
            <p:nvPr/>
          </p:nvSpPr>
          <p:spPr>
            <a:xfrm>
              <a:off x="-2438400" y="4210050"/>
              <a:ext cx="14459100" cy="2343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7" name="Google Shape;2157;p8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7">
    <p:bg>
      <p:bgPr>
        <a:solidFill>
          <a:schemeClr val="dk2"/>
        </a:solidFill>
        <a:effectLst/>
      </p:bgPr>
    </p:bg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Google Shape;2159;p8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60" name="Google Shape;2160;p83"/>
          <p:cNvSpPr txBox="1">
            <a:spLocks noGrp="1"/>
          </p:cNvSpPr>
          <p:nvPr>
            <p:ph type="body" idx="1"/>
          </p:nvPr>
        </p:nvSpPr>
        <p:spPr>
          <a:xfrm>
            <a:off x="702150" y="1386450"/>
            <a:ext cx="3870000" cy="3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2161" name="Google Shape;2161;p8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38">
    <p:bg>
      <p:bgPr>
        <a:solidFill>
          <a:schemeClr val="dk2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84"/>
          <p:cNvSpPr txBox="1">
            <a:spLocks noGrp="1"/>
          </p:cNvSpPr>
          <p:nvPr>
            <p:ph type="subTitle" idx="1"/>
          </p:nvPr>
        </p:nvSpPr>
        <p:spPr>
          <a:xfrm>
            <a:off x="1403700" y="1386450"/>
            <a:ext cx="63240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64" name="Google Shape;2164;p8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65" name="Google Shape;2165;p8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chemeClr val="dk2"/>
        </a:solidFill>
        <a:effectLst/>
      </p:bgPr>
    </p:bg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p85"/>
          <p:cNvSpPr txBox="1">
            <a:spLocks noGrp="1"/>
          </p:cNvSpPr>
          <p:nvPr>
            <p:ph type="subTitle" idx="1"/>
          </p:nvPr>
        </p:nvSpPr>
        <p:spPr>
          <a:xfrm>
            <a:off x="1334675" y="33622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68" name="Google Shape;2168;p85"/>
          <p:cNvSpPr txBox="1">
            <a:spLocks noGrp="1"/>
          </p:cNvSpPr>
          <p:nvPr>
            <p:ph type="subTitle" idx="2"/>
          </p:nvPr>
        </p:nvSpPr>
        <p:spPr>
          <a:xfrm>
            <a:off x="1625800" y="3044225"/>
            <a:ext cx="2399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69" name="Google Shape;2169;p85"/>
          <p:cNvSpPr txBox="1">
            <a:spLocks noGrp="1"/>
          </p:cNvSpPr>
          <p:nvPr>
            <p:ph type="subTitle" idx="3"/>
          </p:nvPr>
        </p:nvSpPr>
        <p:spPr>
          <a:xfrm>
            <a:off x="4810310" y="33622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70" name="Google Shape;2170;p85"/>
          <p:cNvSpPr txBox="1">
            <a:spLocks noGrp="1"/>
          </p:cNvSpPr>
          <p:nvPr>
            <p:ph type="subTitle" idx="4"/>
          </p:nvPr>
        </p:nvSpPr>
        <p:spPr>
          <a:xfrm>
            <a:off x="5101500" y="3044225"/>
            <a:ext cx="2399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71" name="Google Shape;2171;p8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172" name="Google Shape;2172;p85"/>
          <p:cNvGrpSpPr/>
          <p:nvPr/>
        </p:nvGrpSpPr>
        <p:grpSpPr>
          <a:xfrm>
            <a:off x="-202396" y="3075575"/>
            <a:ext cx="9649803" cy="3066388"/>
            <a:chOff x="-202396" y="3075575"/>
            <a:chExt cx="9649803" cy="3066388"/>
          </a:xfrm>
        </p:grpSpPr>
        <p:sp>
          <p:nvSpPr>
            <p:cNvPr id="2173" name="Google Shape;2173;p85"/>
            <p:cNvSpPr/>
            <p:nvPr/>
          </p:nvSpPr>
          <p:spPr>
            <a:xfrm>
              <a:off x="-202396" y="31166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85"/>
            <p:cNvSpPr/>
            <p:nvPr/>
          </p:nvSpPr>
          <p:spPr>
            <a:xfrm>
              <a:off x="199904" y="3331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85"/>
            <p:cNvSpPr/>
            <p:nvPr/>
          </p:nvSpPr>
          <p:spPr>
            <a:xfrm>
              <a:off x="583054" y="3414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76" name="Google Shape;2176;p85"/>
            <p:cNvGrpSpPr/>
            <p:nvPr/>
          </p:nvGrpSpPr>
          <p:grpSpPr>
            <a:xfrm>
              <a:off x="-161810" y="3075575"/>
              <a:ext cx="9609217" cy="3066388"/>
              <a:chOff x="-161810" y="3075575"/>
              <a:chExt cx="9609217" cy="3066388"/>
            </a:xfrm>
          </p:grpSpPr>
          <p:grpSp>
            <p:nvGrpSpPr>
              <p:cNvPr id="2177" name="Google Shape;2177;p85"/>
              <p:cNvGrpSpPr/>
              <p:nvPr/>
            </p:nvGrpSpPr>
            <p:grpSpPr>
              <a:xfrm>
                <a:off x="7380196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178" name="Google Shape;2178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179" name="Google Shape;2179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0" name="Google Shape;2180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81" name="Google Shape;2181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182" name="Google Shape;2182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183" name="Google Shape;2183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4" name="Google Shape;2184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85" name="Google Shape;2185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186" name="Google Shape;2186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7" name="Google Shape;2187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8" name="Google Shape;2188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89" name="Google Shape;2189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190" name="Google Shape;2190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1" name="Google Shape;2191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2" name="Google Shape;2192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3" name="Google Shape;2193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4" name="Google Shape;2194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195" name="Google Shape;2195;p85"/>
              <p:cNvGrpSpPr/>
              <p:nvPr/>
            </p:nvGrpSpPr>
            <p:grpSpPr>
              <a:xfrm>
                <a:off x="-10" y="3075575"/>
                <a:ext cx="9101830" cy="2410049"/>
                <a:chOff x="-4760" y="2571525"/>
                <a:chExt cx="9101830" cy="2410049"/>
              </a:xfrm>
            </p:grpSpPr>
            <p:sp>
              <p:nvSpPr>
                <p:cNvPr id="2196" name="Google Shape;2196;p85"/>
                <p:cNvSpPr/>
                <p:nvPr/>
              </p:nvSpPr>
              <p:spPr>
                <a:xfrm rot="-658909">
                  <a:off x="54474" y="3444379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97" name="Google Shape;2197;p85"/>
                <p:cNvGrpSpPr/>
                <p:nvPr/>
              </p:nvGrpSpPr>
              <p:grpSpPr>
                <a:xfrm>
                  <a:off x="7865487" y="2571525"/>
                  <a:ext cx="1231583" cy="1612230"/>
                  <a:chOff x="7865487" y="2571525"/>
                  <a:chExt cx="1231583" cy="1612230"/>
                </a:xfrm>
              </p:grpSpPr>
              <p:sp>
                <p:nvSpPr>
                  <p:cNvPr id="2198" name="Google Shape;2198;p85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9" name="Google Shape;2199;p85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00" name="Google Shape;2200;p85"/>
                  <p:cNvGrpSpPr/>
                  <p:nvPr/>
                </p:nvGrpSpPr>
                <p:grpSpPr>
                  <a:xfrm>
                    <a:off x="7865487" y="2571525"/>
                    <a:ext cx="1231583" cy="1612230"/>
                    <a:chOff x="7865487" y="2571525"/>
                    <a:chExt cx="1231583" cy="1612230"/>
                  </a:xfrm>
                </p:grpSpPr>
                <p:sp>
                  <p:nvSpPr>
                    <p:cNvPr id="2201" name="Google Shape;2201;p85"/>
                    <p:cNvSpPr/>
                    <p:nvPr/>
                  </p:nvSpPr>
                  <p:spPr>
                    <a:xfrm>
                      <a:off x="8776525" y="2844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2" name="Google Shape;2202;p85"/>
                    <p:cNvSpPr/>
                    <p:nvPr/>
                  </p:nvSpPr>
                  <p:spPr>
                    <a:xfrm>
                      <a:off x="8135199" y="3014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3" name="Google Shape;2203;p85"/>
                    <p:cNvSpPr/>
                    <p:nvPr/>
                  </p:nvSpPr>
                  <p:spPr>
                    <a:xfrm>
                      <a:off x="8500689" y="2571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4" name="Google Shape;2204;p85"/>
                    <p:cNvSpPr/>
                    <p:nvPr/>
                  </p:nvSpPr>
                  <p:spPr>
                    <a:xfrm>
                      <a:off x="7865487" y="2846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05" name="Google Shape;2205;p85"/>
              <p:cNvGrpSpPr/>
              <p:nvPr/>
            </p:nvGrpSpPr>
            <p:grpSpPr>
              <a:xfrm>
                <a:off x="-161810" y="3717120"/>
                <a:ext cx="9609217" cy="2424843"/>
                <a:chOff x="-161810" y="3390295"/>
                <a:chExt cx="9609217" cy="2424843"/>
              </a:xfrm>
            </p:grpSpPr>
            <p:sp>
              <p:nvSpPr>
                <p:cNvPr id="2206" name="Google Shape;2206;p85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7" name="Google Shape;2207;p85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5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8" name="Google Shape;2208;p85"/>
                <p:cNvSpPr/>
                <p:nvPr/>
              </p:nvSpPr>
              <p:spPr>
                <a:xfrm rot="213373">
                  <a:off x="-63316" y="3681995"/>
                  <a:ext cx="9462698" cy="184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9" name="Google Shape;2209;p85"/>
              <p:cNvGrpSpPr/>
              <p:nvPr/>
            </p:nvGrpSpPr>
            <p:grpSpPr>
              <a:xfrm>
                <a:off x="34379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10" name="Google Shape;2210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1" name="Google Shape;2211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2" name="Google Shape;2212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4" name="Google Shape;2214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5" name="Google Shape;2215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6" name="Google Shape;2216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7" name="Google Shape;2217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8" name="Google Shape;2218;p85"/>
              <p:cNvGrpSpPr/>
              <p:nvPr/>
            </p:nvGrpSpPr>
            <p:grpSpPr>
              <a:xfrm>
                <a:off x="-111327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219" name="Google Shape;2219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0" name="Google Shape;2220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1" name="Google Shape;2221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2" name="Google Shape;2222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3" name="Google Shape;2223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4" name="Google Shape;2224;p85"/>
              <p:cNvGrpSpPr/>
              <p:nvPr/>
            </p:nvGrpSpPr>
            <p:grpSpPr>
              <a:xfrm>
                <a:off x="1369121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25" name="Google Shape;2225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26" name="Google Shape;2226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7" name="Google Shape;2227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28" name="Google Shape;2228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29" name="Google Shape;2229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30" name="Google Shape;2230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1" name="Google Shape;2231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32" name="Google Shape;2232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33" name="Google Shape;2233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4" name="Google Shape;2234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5" name="Google Shape;2235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36" name="Google Shape;2236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237" name="Google Shape;2237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8" name="Google Shape;2238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9" name="Google Shape;2239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40" name="Google Shape;2240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41" name="Google Shape;2241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42" name="Google Shape;2242;p85"/>
              <p:cNvGrpSpPr/>
              <p:nvPr/>
            </p:nvGrpSpPr>
            <p:grpSpPr>
              <a:xfrm>
                <a:off x="23543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43" name="Google Shape;2243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4" name="Google Shape;2244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5" name="Google Shape;2245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6" name="Google Shape;2246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7" name="Google Shape;2247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8" name="Google Shape;2248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9" name="Google Shape;2249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1" name="Google Shape;2251;p85"/>
              <p:cNvGrpSpPr/>
              <p:nvPr/>
            </p:nvGrpSpPr>
            <p:grpSpPr>
              <a:xfrm>
                <a:off x="18992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252" name="Google Shape;2252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3" name="Google Shape;2253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4" name="Google Shape;2254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5" name="Google Shape;2255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6" name="Google Shape;2256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7" name="Google Shape;2257;p85"/>
              <p:cNvGrpSpPr/>
              <p:nvPr/>
            </p:nvGrpSpPr>
            <p:grpSpPr>
              <a:xfrm>
                <a:off x="3379696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58" name="Google Shape;2258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59" name="Google Shape;2259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0" name="Google Shape;2260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61" name="Google Shape;2261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62" name="Google Shape;2262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63" name="Google Shape;2263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4" name="Google Shape;2264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65" name="Google Shape;2265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66" name="Google Shape;2266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7" name="Google Shape;2267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8" name="Google Shape;2268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69" name="Google Shape;2269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270" name="Google Shape;2270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1" name="Google Shape;2271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2" name="Google Shape;2272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3" name="Google Shape;2273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4" name="Google Shape;2274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75" name="Google Shape;2275;p85"/>
              <p:cNvGrpSpPr/>
              <p:nvPr/>
            </p:nvGrpSpPr>
            <p:grpSpPr>
              <a:xfrm>
                <a:off x="43580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76" name="Google Shape;2276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7" name="Google Shape;2277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8" name="Google Shape;2278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9" name="Google Shape;2279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0" name="Google Shape;2280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2" name="Google Shape;2282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3" name="Google Shape;2283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84" name="Google Shape;2284;p85"/>
              <p:cNvGrpSpPr/>
              <p:nvPr/>
            </p:nvGrpSpPr>
            <p:grpSpPr>
              <a:xfrm>
                <a:off x="39029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285" name="Google Shape;2285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6" name="Google Shape;2286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8" name="Google Shape;2288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9" name="Google Shape;2289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0" name="Google Shape;2290;p85"/>
              <p:cNvGrpSpPr/>
              <p:nvPr/>
            </p:nvGrpSpPr>
            <p:grpSpPr>
              <a:xfrm>
                <a:off x="5383371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91" name="Google Shape;2291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92" name="Google Shape;2292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3" name="Google Shape;2293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94" name="Google Shape;2294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95" name="Google Shape;2295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96" name="Google Shape;2296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7" name="Google Shape;2297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98" name="Google Shape;2298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99" name="Google Shape;2299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0" name="Google Shape;2300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1" name="Google Shape;2301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02" name="Google Shape;2302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303" name="Google Shape;2303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4" name="Google Shape;2304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5" name="Google Shape;2305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6" name="Google Shape;2306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7" name="Google Shape;2307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308" name="Google Shape;2308;p85"/>
              <p:cNvGrpSpPr/>
              <p:nvPr/>
            </p:nvGrpSpPr>
            <p:grpSpPr>
              <a:xfrm>
                <a:off x="63548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09" name="Google Shape;2309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0" name="Google Shape;2310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1" name="Google Shape;2311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3" name="Google Shape;2313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4" name="Google Shape;2314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5" name="Google Shape;2315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6" name="Google Shape;2316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7" name="Google Shape;2317;p85"/>
              <p:cNvGrpSpPr/>
              <p:nvPr/>
            </p:nvGrpSpPr>
            <p:grpSpPr>
              <a:xfrm>
                <a:off x="58997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18" name="Google Shape;2318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9" name="Google Shape;2319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0" name="Google Shape;2320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1" name="Google Shape;2321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2" name="Google Shape;2322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23" name="Google Shape;2323;p85"/>
              <p:cNvGrpSpPr/>
              <p:nvPr/>
            </p:nvGrpSpPr>
            <p:grpSpPr>
              <a:xfrm>
                <a:off x="81086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24" name="Google Shape;2324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5" name="Google Shape;2325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6" name="Google Shape;2326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7" name="Google Shape;2327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8" name="Google Shape;2328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9" name="Google Shape;2329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0" name="Google Shape;2330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1" name="Google Shape;2331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32" name="Google Shape;2332;p85"/>
              <p:cNvGrpSpPr/>
              <p:nvPr/>
            </p:nvGrpSpPr>
            <p:grpSpPr>
              <a:xfrm>
                <a:off x="76535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33" name="Google Shape;2333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4" name="Google Shape;2334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5" name="Google Shape;2335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6" name="Google Shape;2336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7" name="Google Shape;2337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338" name="Google Shape;2338;p8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7">
    <p:bg>
      <p:bgPr>
        <a:solidFill>
          <a:schemeClr val="dk2"/>
        </a:solidFill>
        <a:effectLst/>
      </p:bgPr>
    </p:bg>
    <p:spTree>
      <p:nvGrpSpPr>
        <p:cNvPr id="1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p86"/>
          <p:cNvSpPr txBox="1">
            <a:spLocks noGrp="1"/>
          </p:cNvSpPr>
          <p:nvPr>
            <p:ph type="title"/>
          </p:nvPr>
        </p:nvSpPr>
        <p:spPr>
          <a:xfrm>
            <a:off x="719550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41" name="Google Shape;2341;p86"/>
          <p:cNvSpPr/>
          <p:nvPr/>
        </p:nvSpPr>
        <p:spPr>
          <a:xfrm flipH="1">
            <a:off x="-1460749" y="4454634"/>
            <a:ext cx="9462880" cy="1841477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86"/>
          <p:cNvSpPr txBox="1">
            <a:spLocks noGrp="1"/>
          </p:cNvSpPr>
          <p:nvPr>
            <p:ph type="body" idx="1"/>
          </p:nvPr>
        </p:nvSpPr>
        <p:spPr>
          <a:xfrm>
            <a:off x="719550" y="1386450"/>
            <a:ext cx="38406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43" name="Google Shape;2343;p86"/>
          <p:cNvSpPr txBox="1">
            <a:spLocks noGrp="1"/>
          </p:cNvSpPr>
          <p:nvPr>
            <p:ph type="body" idx="2"/>
          </p:nvPr>
        </p:nvSpPr>
        <p:spPr>
          <a:xfrm>
            <a:off x="4590175" y="1386450"/>
            <a:ext cx="38406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44" name="Google Shape;2344;p8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1">
    <p:bg>
      <p:bgPr>
        <a:solidFill>
          <a:schemeClr val="dk2"/>
        </a:solidFill>
        <a:effectLst/>
      </p:bgPr>
    </p:bg>
    <p:spTree>
      <p:nvGrpSpPr>
        <p:cNvPr id="1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6" name="Google Shape;2346;p87"/>
          <p:cNvSpPr txBox="1">
            <a:spLocks noGrp="1"/>
          </p:cNvSpPr>
          <p:nvPr>
            <p:ph type="subTitle" idx="1"/>
          </p:nvPr>
        </p:nvSpPr>
        <p:spPr>
          <a:xfrm>
            <a:off x="1590425" y="1920994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47" name="Google Shape;2347;p87"/>
          <p:cNvSpPr txBox="1">
            <a:spLocks noGrp="1"/>
          </p:cNvSpPr>
          <p:nvPr>
            <p:ph type="subTitle" idx="2"/>
          </p:nvPr>
        </p:nvSpPr>
        <p:spPr>
          <a:xfrm>
            <a:off x="1590425" y="1575704"/>
            <a:ext cx="29817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48" name="Google Shape;2348;p87"/>
          <p:cNvSpPr txBox="1">
            <a:spLocks noGrp="1"/>
          </p:cNvSpPr>
          <p:nvPr>
            <p:ph type="subTitle" idx="3"/>
          </p:nvPr>
        </p:nvSpPr>
        <p:spPr>
          <a:xfrm>
            <a:off x="4572010" y="36166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49" name="Google Shape;2349;p87"/>
          <p:cNvSpPr txBox="1">
            <a:spLocks noGrp="1"/>
          </p:cNvSpPr>
          <p:nvPr>
            <p:ph type="subTitle" idx="4"/>
          </p:nvPr>
        </p:nvSpPr>
        <p:spPr>
          <a:xfrm>
            <a:off x="4572000" y="3271175"/>
            <a:ext cx="2981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50" name="Google Shape;2350;p8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351" name="Google Shape;2351;p87"/>
          <p:cNvGrpSpPr/>
          <p:nvPr/>
        </p:nvGrpSpPr>
        <p:grpSpPr>
          <a:xfrm>
            <a:off x="1076400" y="157325"/>
            <a:ext cx="1235225" cy="283075"/>
            <a:chOff x="3763450" y="967075"/>
            <a:chExt cx="1235225" cy="283075"/>
          </a:xfrm>
        </p:grpSpPr>
        <p:sp>
          <p:nvSpPr>
            <p:cNvPr id="2352" name="Google Shape;2352;p87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87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87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87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6" name="Google Shape;2356;p87"/>
          <p:cNvGrpSpPr/>
          <p:nvPr/>
        </p:nvGrpSpPr>
        <p:grpSpPr>
          <a:xfrm>
            <a:off x="-374286" y="2450537"/>
            <a:ext cx="4946288" cy="2891500"/>
            <a:chOff x="-374286" y="2450537"/>
            <a:chExt cx="4946288" cy="2891500"/>
          </a:xfrm>
        </p:grpSpPr>
        <p:sp>
          <p:nvSpPr>
            <p:cNvPr id="2357" name="Google Shape;2357;p87"/>
            <p:cNvSpPr/>
            <p:nvPr/>
          </p:nvSpPr>
          <p:spPr>
            <a:xfrm flipH="1">
              <a:off x="-374286" y="2670949"/>
              <a:ext cx="4946288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87"/>
            <p:cNvSpPr/>
            <p:nvPr/>
          </p:nvSpPr>
          <p:spPr>
            <a:xfrm flipH="1">
              <a:off x="65190" y="2695637"/>
              <a:ext cx="1683292" cy="1266438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87"/>
            <p:cNvSpPr/>
            <p:nvPr/>
          </p:nvSpPr>
          <p:spPr>
            <a:xfrm flipH="1">
              <a:off x="-374229" y="2450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87"/>
            <p:cNvSpPr/>
            <p:nvPr/>
          </p:nvSpPr>
          <p:spPr>
            <a:xfrm flipH="1">
              <a:off x="326966" y="2994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87"/>
            <p:cNvSpPr/>
            <p:nvPr/>
          </p:nvSpPr>
          <p:spPr>
            <a:xfrm flipH="1">
              <a:off x="2276369" y="3336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87"/>
            <p:cNvSpPr/>
            <p:nvPr/>
          </p:nvSpPr>
          <p:spPr>
            <a:xfrm flipH="1">
              <a:off x="1088742" y="2954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87"/>
            <p:cNvSpPr/>
            <p:nvPr/>
          </p:nvSpPr>
          <p:spPr>
            <a:xfrm flipH="1">
              <a:off x="643058" y="2673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87"/>
            <p:cNvSpPr/>
            <p:nvPr/>
          </p:nvSpPr>
          <p:spPr>
            <a:xfrm flipH="1">
              <a:off x="2498669" y="3122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87"/>
            <p:cNvSpPr/>
            <p:nvPr/>
          </p:nvSpPr>
          <p:spPr>
            <a:xfrm flipH="1">
              <a:off x="-374229" y="3776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87"/>
            <p:cNvSpPr/>
            <p:nvPr/>
          </p:nvSpPr>
          <p:spPr>
            <a:xfrm flipH="1">
              <a:off x="1904832" y="3952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87"/>
            <p:cNvSpPr/>
            <p:nvPr/>
          </p:nvSpPr>
          <p:spPr>
            <a:xfrm flipH="1">
              <a:off x="-374229" y="4239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87"/>
            <p:cNvSpPr/>
            <p:nvPr/>
          </p:nvSpPr>
          <p:spPr>
            <a:xfrm flipH="1">
              <a:off x="2243959" y="4816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87"/>
            <p:cNvSpPr/>
            <p:nvPr/>
          </p:nvSpPr>
          <p:spPr>
            <a:xfrm flipH="1">
              <a:off x="420381" y="4978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87"/>
            <p:cNvSpPr/>
            <p:nvPr/>
          </p:nvSpPr>
          <p:spPr>
            <a:xfrm flipH="1">
              <a:off x="-131672" y="4533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87"/>
            <p:cNvSpPr/>
            <p:nvPr/>
          </p:nvSpPr>
          <p:spPr>
            <a:xfrm flipH="1">
              <a:off x="1177634" y="4889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87"/>
            <p:cNvSpPr/>
            <p:nvPr/>
          </p:nvSpPr>
          <p:spPr>
            <a:xfrm flipH="1">
              <a:off x="2054822" y="4996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87"/>
            <p:cNvSpPr/>
            <p:nvPr/>
          </p:nvSpPr>
          <p:spPr>
            <a:xfrm flipH="1">
              <a:off x="313871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87"/>
            <p:cNvSpPr/>
            <p:nvPr/>
          </p:nvSpPr>
          <p:spPr>
            <a:xfrm flipH="1">
              <a:off x="944876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87"/>
            <p:cNvSpPr/>
            <p:nvPr/>
          </p:nvSpPr>
          <p:spPr>
            <a:xfrm flipH="1">
              <a:off x="1664537" y="5088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87"/>
            <p:cNvSpPr/>
            <p:nvPr/>
          </p:nvSpPr>
          <p:spPr>
            <a:xfrm flipH="1">
              <a:off x="143294" y="4938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87"/>
            <p:cNvSpPr/>
            <p:nvPr/>
          </p:nvSpPr>
          <p:spPr>
            <a:xfrm flipH="1">
              <a:off x="797712" y="4972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87"/>
            <p:cNvSpPr/>
            <p:nvPr/>
          </p:nvSpPr>
          <p:spPr>
            <a:xfrm flipH="1">
              <a:off x="1777265" y="4828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87"/>
            <p:cNvSpPr/>
            <p:nvPr/>
          </p:nvSpPr>
          <p:spPr>
            <a:xfrm flipH="1">
              <a:off x="2120349" y="4816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87"/>
            <p:cNvSpPr/>
            <p:nvPr/>
          </p:nvSpPr>
          <p:spPr>
            <a:xfrm flipH="1">
              <a:off x="673207" y="4852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87"/>
            <p:cNvSpPr/>
            <p:nvPr/>
          </p:nvSpPr>
          <p:spPr>
            <a:xfrm flipH="1">
              <a:off x="1756962" y="5047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87"/>
            <p:cNvSpPr/>
            <p:nvPr/>
          </p:nvSpPr>
          <p:spPr>
            <a:xfrm flipH="1">
              <a:off x="1969982" y="4938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87"/>
            <p:cNvSpPr/>
            <p:nvPr/>
          </p:nvSpPr>
          <p:spPr>
            <a:xfrm flipH="1">
              <a:off x="-198188" y="4914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87"/>
            <p:cNvSpPr/>
            <p:nvPr/>
          </p:nvSpPr>
          <p:spPr>
            <a:xfrm flipH="1">
              <a:off x="641173" y="5127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87"/>
            <p:cNvSpPr/>
            <p:nvPr/>
          </p:nvSpPr>
          <p:spPr>
            <a:xfrm flipH="1">
              <a:off x="1912699" y="5097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87"/>
            <p:cNvSpPr/>
            <p:nvPr/>
          </p:nvSpPr>
          <p:spPr>
            <a:xfrm flipH="1">
              <a:off x="127325" y="4679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87"/>
            <p:cNvSpPr/>
            <p:nvPr/>
          </p:nvSpPr>
          <p:spPr>
            <a:xfrm flipH="1">
              <a:off x="1146025" y="4793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87"/>
            <p:cNvSpPr/>
            <p:nvPr/>
          </p:nvSpPr>
          <p:spPr>
            <a:xfrm flipH="1">
              <a:off x="23924" y="4981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87"/>
            <p:cNvSpPr/>
            <p:nvPr/>
          </p:nvSpPr>
          <p:spPr>
            <a:xfrm flipH="1">
              <a:off x="203309" y="5064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87"/>
            <p:cNvSpPr/>
            <p:nvPr/>
          </p:nvSpPr>
          <p:spPr>
            <a:xfrm flipH="1">
              <a:off x="14691" y="4785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87"/>
            <p:cNvSpPr/>
            <p:nvPr/>
          </p:nvSpPr>
          <p:spPr>
            <a:xfrm flipH="1">
              <a:off x="2440821" y="4996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87"/>
            <p:cNvSpPr/>
            <p:nvPr/>
          </p:nvSpPr>
          <p:spPr>
            <a:xfrm flipH="1">
              <a:off x="2228696" y="5058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87"/>
            <p:cNvSpPr/>
            <p:nvPr/>
          </p:nvSpPr>
          <p:spPr>
            <a:xfrm flipH="1">
              <a:off x="1687668" y="4942335"/>
              <a:ext cx="84794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87"/>
            <p:cNvSpPr/>
            <p:nvPr/>
          </p:nvSpPr>
          <p:spPr>
            <a:xfrm flipH="1">
              <a:off x="-280249" y="4625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87"/>
            <p:cNvSpPr/>
            <p:nvPr/>
          </p:nvSpPr>
          <p:spPr>
            <a:xfrm flipH="1">
              <a:off x="436868" y="4701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87"/>
            <p:cNvSpPr/>
            <p:nvPr/>
          </p:nvSpPr>
          <p:spPr>
            <a:xfrm flipH="1">
              <a:off x="228465" y="4655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87"/>
            <p:cNvSpPr/>
            <p:nvPr/>
          </p:nvSpPr>
          <p:spPr>
            <a:xfrm flipH="1">
              <a:off x="829792" y="4792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87"/>
            <p:cNvSpPr/>
            <p:nvPr/>
          </p:nvSpPr>
          <p:spPr>
            <a:xfrm flipH="1">
              <a:off x="-122722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87"/>
            <p:cNvSpPr/>
            <p:nvPr/>
          </p:nvSpPr>
          <p:spPr>
            <a:xfrm flipH="1">
              <a:off x="1480205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87"/>
            <p:cNvSpPr/>
            <p:nvPr/>
          </p:nvSpPr>
          <p:spPr>
            <a:xfrm flipH="1">
              <a:off x="-223532" y="4731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87"/>
            <p:cNvSpPr/>
            <p:nvPr/>
          </p:nvSpPr>
          <p:spPr>
            <a:xfrm flipH="1">
              <a:off x="-324201" y="4381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87"/>
            <p:cNvSpPr/>
            <p:nvPr/>
          </p:nvSpPr>
          <p:spPr>
            <a:xfrm flipH="1">
              <a:off x="2696568" y="4996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p87"/>
          <p:cNvGrpSpPr/>
          <p:nvPr/>
        </p:nvGrpSpPr>
        <p:grpSpPr>
          <a:xfrm>
            <a:off x="5114738" y="3902529"/>
            <a:ext cx="5555258" cy="1330636"/>
            <a:chOff x="4842000" y="1926925"/>
            <a:chExt cx="1544500" cy="369950"/>
          </a:xfrm>
        </p:grpSpPr>
        <p:sp>
          <p:nvSpPr>
            <p:cNvPr id="2404" name="Google Shape;2404;p87"/>
            <p:cNvSpPr/>
            <p:nvPr/>
          </p:nvSpPr>
          <p:spPr>
            <a:xfrm>
              <a:off x="5860550" y="2029025"/>
              <a:ext cx="253625" cy="69750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87"/>
            <p:cNvSpPr/>
            <p:nvPr/>
          </p:nvSpPr>
          <p:spPr>
            <a:xfrm>
              <a:off x="5490800" y="2022825"/>
              <a:ext cx="164500" cy="39100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87"/>
            <p:cNvSpPr/>
            <p:nvPr/>
          </p:nvSpPr>
          <p:spPr>
            <a:xfrm>
              <a:off x="4842000" y="2047200"/>
              <a:ext cx="1544500" cy="249675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87"/>
            <p:cNvSpPr/>
            <p:nvPr/>
          </p:nvSpPr>
          <p:spPr>
            <a:xfrm>
              <a:off x="5389225" y="2137150"/>
              <a:ext cx="991725" cy="159725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87"/>
            <p:cNvSpPr/>
            <p:nvPr/>
          </p:nvSpPr>
          <p:spPr>
            <a:xfrm>
              <a:off x="5049150" y="2054575"/>
              <a:ext cx="278125" cy="124250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87"/>
            <p:cNvSpPr/>
            <p:nvPr/>
          </p:nvSpPr>
          <p:spPr>
            <a:xfrm>
              <a:off x="5596675" y="19685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87"/>
            <p:cNvSpPr/>
            <p:nvPr/>
          </p:nvSpPr>
          <p:spPr>
            <a:xfrm>
              <a:off x="5748800" y="19337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87"/>
            <p:cNvSpPr/>
            <p:nvPr/>
          </p:nvSpPr>
          <p:spPr>
            <a:xfrm>
              <a:off x="5580525" y="19269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87"/>
            <p:cNvSpPr/>
            <p:nvPr/>
          </p:nvSpPr>
          <p:spPr>
            <a:xfrm>
              <a:off x="5580525" y="19269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87"/>
            <p:cNvSpPr/>
            <p:nvPr/>
          </p:nvSpPr>
          <p:spPr>
            <a:xfrm>
              <a:off x="5584075" y="19284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87"/>
            <p:cNvSpPr/>
            <p:nvPr/>
          </p:nvSpPr>
          <p:spPr>
            <a:xfrm>
              <a:off x="57059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87"/>
            <p:cNvSpPr/>
            <p:nvPr/>
          </p:nvSpPr>
          <p:spPr>
            <a:xfrm>
              <a:off x="567942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87"/>
            <p:cNvSpPr/>
            <p:nvPr/>
          </p:nvSpPr>
          <p:spPr>
            <a:xfrm>
              <a:off x="5748800" y="19378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87"/>
            <p:cNvSpPr/>
            <p:nvPr/>
          </p:nvSpPr>
          <p:spPr>
            <a:xfrm>
              <a:off x="5725500" y="19456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87"/>
            <p:cNvSpPr/>
            <p:nvPr/>
          </p:nvSpPr>
          <p:spPr>
            <a:xfrm>
              <a:off x="56528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87"/>
            <p:cNvSpPr/>
            <p:nvPr/>
          </p:nvSpPr>
          <p:spPr>
            <a:xfrm>
              <a:off x="5621675" y="19441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87"/>
            <p:cNvSpPr/>
            <p:nvPr/>
          </p:nvSpPr>
          <p:spPr>
            <a:xfrm>
              <a:off x="5596675" y="1966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87"/>
            <p:cNvSpPr/>
            <p:nvPr/>
          </p:nvSpPr>
          <p:spPr>
            <a:xfrm>
              <a:off x="5644675" y="19609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87"/>
            <p:cNvSpPr/>
            <p:nvPr/>
          </p:nvSpPr>
          <p:spPr>
            <a:xfrm>
              <a:off x="5774225" y="20382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87"/>
            <p:cNvSpPr/>
            <p:nvPr/>
          </p:nvSpPr>
          <p:spPr>
            <a:xfrm>
              <a:off x="570090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87"/>
            <p:cNvSpPr/>
            <p:nvPr/>
          </p:nvSpPr>
          <p:spPr>
            <a:xfrm>
              <a:off x="5704200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87"/>
            <p:cNvSpPr/>
            <p:nvPr/>
          </p:nvSpPr>
          <p:spPr>
            <a:xfrm>
              <a:off x="56767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87"/>
            <p:cNvSpPr/>
            <p:nvPr/>
          </p:nvSpPr>
          <p:spPr>
            <a:xfrm>
              <a:off x="5680075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87"/>
            <p:cNvSpPr/>
            <p:nvPr/>
          </p:nvSpPr>
          <p:spPr>
            <a:xfrm>
              <a:off x="56335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87"/>
            <p:cNvSpPr/>
            <p:nvPr/>
          </p:nvSpPr>
          <p:spPr>
            <a:xfrm>
              <a:off x="5636900" y="20184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87"/>
            <p:cNvSpPr/>
            <p:nvPr/>
          </p:nvSpPr>
          <p:spPr>
            <a:xfrm>
              <a:off x="560945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87"/>
            <p:cNvSpPr/>
            <p:nvPr/>
          </p:nvSpPr>
          <p:spPr>
            <a:xfrm>
              <a:off x="5612800" y="20184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87"/>
            <p:cNvSpPr/>
            <p:nvPr/>
          </p:nvSpPr>
          <p:spPr>
            <a:xfrm>
              <a:off x="5561425" y="2061975"/>
              <a:ext cx="141500" cy="336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87"/>
            <p:cNvSpPr/>
            <p:nvPr/>
          </p:nvSpPr>
          <p:spPr>
            <a:xfrm>
              <a:off x="4992925" y="2246500"/>
              <a:ext cx="10825" cy="30675"/>
            </a:xfrm>
            <a:custGeom>
              <a:avLst/>
              <a:gdLst/>
              <a:ahLst/>
              <a:cxnLst/>
              <a:rect l="l" t="t" r="r" b="b"/>
              <a:pathLst>
                <a:path w="433" h="1227" extrusionOk="0">
                  <a:moveTo>
                    <a:pt x="72" y="0"/>
                  </a:moveTo>
                  <a:cubicBezTo>
                    <a:pt x="62" y="0"/>
                    <a:pt x="53" y="5"/>
                    <a:pt x="50" y="17"/>
                  </a:cubicBezTo>
                  <a:cubicBezTo>
                    <a:pt x="1" y="212"/>
                    <a:pt x="71" y="417"/>
                    <a:pt x="136" y="599"/>
                  </a:cubicBezTo>
                  <a:cubicBezTo>
                    <a:pt x="204" y="794"/>
                    <a:pt x="279" y="985"/>
                    <a:pt x="320" y="1187"/>
                  </a:cubicBezTo>
                  <a:cubicBezTo>
                    <a:pt x="325" y="1215"/>
                    <a:pt x="345" y="1226"/>
                    <a:pt x="366" y="1226"/>
                  </a:cubicBezTo>
                  <a:cubicBezTo>
                    <a:pt x="398" y="1226"/>
                    <a:pt x="433" y="1199"/>
                    <a:pt x="425" y="1159"/>
                  </a:cubicBezTo>
                  <a:cubicBezTo>
                    <a:pt x="388" y="962"/>
                    <a:pt x="316" y="775"/>
                    <a:pt x="252" y="587"/>
                  </a:cubicBezTo>
                  <a:cubicBezTo>
                    <a:pt x="188" y="398"/>
                    <a:pt x="153" y="204"/>
                    <a:pt x="96" y="17"/>
                  </a:cubicBezTo>
                  <a:cubicBezTo>
                    <a:pt x="93" y="6"/>
                    <a:pt x="82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87"/>
            <p:cNvSpPr/>
            <p:nvPr/>
          </p:nvSpPr>
          <p:spPr>
            <a:xfrm>
              <a:off x="5008100" y="224785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2" y="1"/>
                  </a:moveTo>
                  <a:cubicBezTo>
                    <a:pt x="108" y="1"/>
                    <a:pt x="103" y="2"/>
                    <a:pt x="100" y="6"/>
                  </a:cubicBezTo>
                  <a:cubicBezTo>
                    <a:pt x="64" y="41"/>
                    <a:pt x="44" y="100"/>
                    <a:pt x="31" y="146"/>
                  </a:cubicBezTo>
                  <a:cubicBezTo>
                    <a:pt x="13" y="205"/>
                    <a:pt x="9" y="270"/>
                    <a:pt x="6" y="332"/>
                  </a:cubicBezTo>
                  <a:cubicBezTo>
                    <a:pt x="0" y="461"/>
                    <a:pt x="11" y="590"/>
                    <a:pt x="12" y="720"/>
                  </a:cubicBezTo>
                  <a:cubicBezTo>
                    <a:pt x="13" y="752"/>
                    <a:pt x="38" y="768"/>
                    <a:pt x="64" y="768"/>
                  </a:cubicBezTo>
                  <a:cubicBezTo>
                    <a:pt x="89" y="768"/>
                    <a:pt x="115" y="751"/>
                    <a:pt x="115" y="718"/>
                  </a:cubicBezTo>
                  <a:cubicBezTo>
                    <a:pt x="116" y="595"/>
                    <a:pt x="113" y="471"/>
                    <a:pt x="114" y="348"/>
                  </a:cubicBezTo>
                  <a:cubicBezTo>
                    <a:pt x="114" y="290"/>
                    <a:pt x="118" y="231"/>
                    <a:pt x="120" y="173"/>
                  </a:cubicBezTo>
                  <a:cubicBezTo>
                    <a:pt x="123" y="123"/>
                    <a:pt x="134" y="70"/>
                    <a:pt x="132" y="19"/>
                  </a:cubicBezTo>
                  <a:cubicBezTo>
                    <a:pt x="132" y="8"/>
                    <a:pt x="122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87"/>
            <p:cNvSpPr/>
            <p:nvPr/>
          </p:nvSpPr>
          <p:spPr>
            <a:xfrm>
              <a:off x="5017125" y="2243850"/>
              <a:ext cx="10975" cy="19400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3" y="1"/>
                  </a:moveTo>
                  <a:cubicBezTo>
                    <a:pt x="396" y="1"/>
                    <a:pt x="389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6" y="775"/>
                    <a:pt x="93" y="765"/>
                    <a:pt x="98" y="742"/>
                  </a:cubicBezTo>
                  <a:cubicBezTo>
                    <a:pt x="128" y="615"/>
                    <a:pt x="174" y="493"/>
                    <a:pt x="235" y="378"/>
                  </a:cubicBezTo>
                  <a:cubicBezTo>
                    <a:pt x="293" y="263"/>
                    <a:pt x="374" y="161"/>
                    <a:pt x="428" y="45"/>
                  </a:cubicBezTo>
                  <a:cubicBezTo>
                    <a:pt x="438" y="22"/>
                    <a:pt x="422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87"/>
            <p:cNvSpPr/>
            <p:nvPr/>
          </p:nvSpPr>
          <p:spPr>
            <a:xfrm>
              <a:off x="5200350" y="2220450"/>
              <a:ext cx="7700" cy="31525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5" y="80"/>
                    <a:pt x="30" y="80"/>
                  </a:cubicBezTo>
                  <a:cubicBezTo>
                    <a:pt x="31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2" y="128"/>
                    <a:pt x="72" y="183"/>
                    <a:pt x="84" y="224"/>
                  </a:cubicBezTo>
                  <a:cubicBezTo>
                    <a:pt x="105" y="302"/>
                    <a:pt x="125" y="379"/>
                    <a:pt x="140" y="459"/>
                  </a:cubicBezTo>
                  <a:cubicBezTo>
                    <a:pt x="189" y="701"/>
                    <a:pt x="182" y="950"/>
                    <a:pt x="126" y="1191"/>
                  </a:cubicBezTo>
                  <a:cubicBezTo>
                    <a:pt x="116" y="1232"/>
                    <a:pt x="151" y="1260"/>
                    <a:pt x="184" y="1260"/>
                  </a:cubicBezTo>
                  <a:cubicBezTo>
                    <a:pt x="206" y="1260"/>
                    <a:pt x="227" y="1248"/>
                    <a:pt x="233" y="1220"/>
                  </a:cubicBezTo>
                  <a:cubicBezTo>
                    <a:pt x="307" y="922"/>
                    <a:pt x="304" y="623"/>
                    <a:pt x="237" y="325"/>
                  </a:cubicBezTo>
                  <a:cubicBezTo>
                    <a:pt x="217" y="234"/>
                    <a:pt x="198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87"/>
            <p:cNvSpPr/>
            <p:nvPr/>
          </p:nvSpPr>
          <p:spPr>
            <a:xfrm>
              <a:off x="5223325" y="2231100"/>
              <a:ext cx="3075" cy="18425"/>
            </a:xfrm>
            <a:custGeom>
              <a:avLst/>
              <a:gdLst/>
              <a:ahLst/>
              <a:cxnLst/>
              <a:rect l="l" t="t" r="r" b="b"/>
              <a:pathLst>
                <a:path w="123" h="737" extrusionOk="0">
                  <a:moveTo>
                    <a:pt x="60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2" y="59"/>
                    <a:pt x="6" y="115"/>
                    <a:pt x="3" y="169"/>
                  </a:cubicBezTo>
                  <a:cubicBezTo>
                    <a:pt x="0" y="227"/>
                    <a:pt x="0" y="283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1" y="717"/>
                    <a:pt x="31" y="737"/>
                    <a:pt x="60" y="737"/>
                  </a:cubicBezTo>
                  <a:cubicBezTo>
                    <a:pt x="90" y="737"/>
                    <a:pt x="120" y="717"/>
                    <a:pt x="120" y="679"/>
                  </a:cubicBezTo>
                  <a:cubicBezTo>
                    <a:pt x="120" y="566"/>
                    <a:pt x="121" y="454"/>
                    <a:pt x="121" y="341"/>
                  </a:cubicBezTo>
                  <a:cubicBezTo>
                    <a:pt x="121" y="286"/>
                    <a:pt x="123" y="230"/>
                    <a:pt x="119" y="176"/>
                  </a:cubicBezTo>
                  <a:cubicBezTo>
                    <a:pt x="115" y="121"/>
                    <a:pt x="120" y="61"/>
                    <a:pt x="85" y="14"/>
                  </a:cubicBezTo>
                  <a:cubicBezTo>
                    <a:pt x="78" y="5"/>
                    <a:pt x="69" y="1"/>
                    <a:pt x="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87"/>
            <p:cNvSpPr/>
            <p:nvPr/>
          </p:nvSpPr>
          <p:spPr>
            <a:xfrm>
              <a:off x="5229075" y="2229800"/>
              <a:ext cx="9175" cy="19975"/>
            </a:xfrm>
            <a:custGeom>
              <a:avLst/>
              <a:gdLst/>
              <a:ahLst/>
              <a:cxnLst/>
              <a:rect l="l" t="t" r="r" b="b"/>
              <a:pathLst>
                <a:path w="367" h="799" extrusionOk="0">
                  <a:moveTo>
                    <a:pt x="329" y="1"/>
                  </a:moveTo>
                  <a:cubicBezTo>
                    <a:pt x="322" y="1"/>
                    <a:pt x="315" y="3"/>
                    <a:pt x="308" y="9"/>
                  </a:cubicBezTo>
                  <a:cubicBezTo>
                    <a:pt x="206" y="91"/>
                    <a:pt x="150" y="210"/>
                    <a:pt x="109" y="333"/>
                  </a:cubicBezTo>
                  <a:cubicBezTo>
                    <a:pt x="68" y="456"/>
                    <a:pt x="44" y="587"/>
                    <a:pt x="13" y="712"/>
                  </a:cubicBezTo>
                  <a:cubicBezTo>
                    <a:pt x="0" y="764"/>
                    <a:pt x="45" y="799"/>
                    <a:pt x="86" y="799"/>
                  </a:cubicBezTo>
                  <a:cubicBezTo>
                    <a:pt x="113" y="799"/>
                    <a:pt x="138" y="784"/>
                    <a:pt x="146" y="751"/>
                  </a:cubicBezTo>
                  <a:cubicBezTo>
                    <a:pt x="175" y="629"/>
                    <a:pt x="198" y="507"/>
                    <a:pt x="232" y="387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87"/>
            <p:cNvSpPr/>
            <p:nvPr/>
          </p:nvSpPr>
          <p:spPr>
            <a:xfrm>
              <a:off x="5582000" y="2120100"/>
              <a:ext cx="9925" cy="25775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87"/>
            <p:cNvSpPr/>
            <p:nvPr/>
          </p:nvSpPr>
          <p:spPr>
            <a:xfrm>
              <a:off x="5601400" y="2128875"/>
              <a:ext cx="4300" cy="21575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87"/>
            <p:cNvSpPr/>
            <p:nvPr/>
          </p:nvSpPr>
          <p:spPr>
            <a:xfrm>
              <a:off x="5614900" y="2125125"/>
              <a:ext cx="10825" cy="19225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87"/>
            <p:cNvSpPr/>
            <p:nvPr/>
          </p:nvSpPr>
          <p:spPr>
            <a:xfrm>
              <a:off x="5885925" y="20705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87"/>
            <p:cNvSpPr/>
            <p:nvPr/>
          </p:nvSpPr>
          <p:spPr>
            <a:xfrm>
              <a:off x="5893550" y="2078125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87"/>
            <p:cNvSpPr/>
            <p:nvPr/>
          </p:nvSpPr>
          <p:spPr>
            <a:xfrm>
              <a:off x="5903650" y="2070625"/>
              <a:ext cx="12525" cy="17350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87"/>
            <p:cNvSpPr/>
            <p:nvPr/>
          </p:nvSpPr>
          <p:spPr>
            <a:xfrm>
              <a:off x="5734725" y="2120950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87"/>
            <p:cNvSpPr/>
            <p:nvPr/>
          </p:nvSpPr>
          <p:spPr>
            <a:xfrm>
              <a:off x="5742050" y="2123325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87"/>
            <p:cNvSpPr/>
            <p:nvPr/>
          </p:nvSpPr>
          <p:spPr>
            <a:xfrm>
              <a:off x="5749900" y="2123550"/>
              <a:ext cx="12425" cy="1430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87"/>
            <p:cNvSpPr/>
            <p:nvPr/>
          </p:nvSpPr>
          <p:spPr>
            <a:xfrm>
              <a:off x="5382450" y="2105200"/>
              <a:ext cx="8100" cy="20850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87"/>
            <p:cNvSpPr/>
            <p:nvPr/>
          </p:nvSpPr>
          <p:spPr>
            <a:xfrm>
              <a:off x="5395175" y="21055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87"/>
            <p:cNvSpPr/>
            <p:nvPr/>
          </p:nvSpPr>
          <p:spPr>
            <a:xfrm>
              <a:off x="5408100" y="2101625"/>
              <a:ext cx="8500" cy="16975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87"/>
            <p:cNvSpPr/>
            <p:nvPr/>
          </p:nvSpPr>
          <p:spPr>
            <a:xfrm>
              <a:off x="5274425" y="2168425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87"/>
            <p:cNvSpPr/>
            <p:nvPr/>
          </p:nvSpPr>
          <p:spPr>
            <a:xfrm>
              <a:off x="5284075" y="217342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87"/>
            <p:cNvSpPr/>
            <p:nvPr/>
          </p:nvSpPr>
          <p:spPr>
            <a:xfrm>
              <a:off x="5534625" y="2184875"/>
              <a:ext cx="4075" cy="1305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87"/>
            <p:cNvSpPr/>
            <p:nvPr/>
          </p:nvSpPr>
          <p:spPr>
            <a:xfrm>
              <a:off x="5553075" y="2188350"/>
              <a:ext cx="5000" cy="12300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87"/>
            <p:cNvSpPr/>
            <p:nvPr/>
          </p:nvSpPr>
          <p:spPr>
            <a:xfrm>
              <a:off x="5489025" y="2084625"/>
              <a:ext cx="3200" cy="17200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87"/>
            <p:cNvSpPr/>
            <p:nvPr/>
          </p:nvSpPr>
          <p:spPr>
            <a:xfrm>
              <a:off x="5507850" y="2095875"/>
              <a:ext cx="6025" cy="10750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87"/>
            <p:cNvSpPr/>
            <p:nvPr/>
          </p:nvSpPr>
          <p:spPr>
            <a:xfrm>
              <a:off x="5368375" y="2222575"/>
              <a:ext cx="4225" cy="11400"/>
            </a:xfrm>
            <a:custGeom>
              <a:avLst/>
              <a:gdLst/>
              <a:ahLst/>
              <a:cxnLst/>
              <a:rect l="l" t="t" r="r" b="b"/>
              <a:pathLst>
                <a:path w="169" h="456" extrusionOk="0">
                  <a:moveTo>
                    <a:pt x="43" y="1"/>
                  </a:moveTo>
                  <a:cubicBezTo>
                    <a:pt x="22" y="1"/>
                    <a:pt x="1" y="19"/>
                    <a:pt x="2" y="41"/>
                  </a:cubicBezTo>
                  <a:cubicBezTo>
                    <a:pt x="2" y="52"/>
                    <a:pt x="4" y="61"/>
                    <a:pt x="5" y="69"/>
                  </a:cubicBezTo>
                  <a:cubicBezTo>
                    <a:pt x="5" y="72"/>
                    <a:pt x="6" y="85"/>
                    <a:pt x="7" y="85"/>
                  </a:cubicBezTo>
                  <a:cubicBezTo>
                    <a:pt x="7" y="85"/>
                    <a:pt x="7" y="85"/>
                    <a:pt x="7" y="84"/>
                  </a:cubicBezTo>
                  <a:cubicBezTo>
                    <a:pt x="9" y="96"/>
                    <a:pt x="15" y="117"/>
                    <a:pt x="19" y="133"/>
                  </a:cubicBezTo>
                  <a:cubicBezTo>
                    <a:pt x="26" y="159"/>
                    <a:pt x="30" y="187"/>
                    <a:pt x="35" y="213"/>
                  </a:cubicBezTo>
                  <a:cubicBezTo>
                    <a:pt x="34" y="211"/>
                    <a:pt x="34" y="210"/>
                    <a:pt x="34" y="210"/>
                  </a:cubicBezTo>
                  <a:lnTo>
                    <a:pt x="34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8"/>
                    <a:pt x="37" y="246"/>
                  </a:cubicBezTo>
                  <a:cubicBezTo>
                    <a:pt x="38" y="261"/>
                    <a:pt x="38" y="274"/>
                    <a:pt x="37" y="289"/>
                  </a:cubicBezTo>
                  <a:cubicBezTo>
                    <a:pt x="37" y="304"/>
                    <a:pt x="36" y="319"/>
                    <a:pt x="35" y="333"/>
                  </a:cubicBezTo>
                  <a:cubicBezTo>
                    <a:pt x="35" y="336"/>
                    <a:pt x="32" y="342"/>
                    <a:pt x="32" y="346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2" y="347"/>
                  </a:cubicBezTo>
                  <a:cubicBezTo>
                    <a:pt x="31" y="356"/>
                    <a:pt x="30" y="364"/>
                    <a:pt x="29" y="372"/>
                  </a:cubicBezTo>
                  <a:cubicBezTo>
                    <a:pt x="22" y="406"/>
                    <a:pt x="38" y="446"/>
                    <a:pt x="75" y="453"/>
                  </a:cubicBezTo>
                  <a:cubicBezTo>
                    <a:pt x="81" y="455"/>
                    <a:pt x="87" y="456"/>
                    <a:pt x="93" y="456"/>
                  </a:cubicBezTo>
                  <a:cubicBezTo>
                    <a:pt x="119" y="456"/>
                    <a:pt x="149" y="439"/>
                    <a:pt x="154" y="409"/>
                  </a:cubicBezTo>
                  <a:cubicBezTo>
                    <a:pt x="168" y="334"/>
                    <a:pt x="169" y="263"/>
                    <a:pt x="157" y="189"/>
                  </a:cubicBezTo>
                  <a:cubicBezTo>
                    <a:pt x="152" y="156"/>
                    <a:pt x="142" y="127"/>
                    <a:pt x="130" y="97"/>
                  </a:cubicBezTo>
                  <a:cubicBezTo>
                    <a:pt x="122" y="76"/>
                    <a:pt x="113" y="58"/>
                    <a:pt x="99" y="40"/>
                  </a:cubicBezTo>
                  <a:cubicBezTo>
                    <a:pt x="88" y="27"/>
                    <a:pt x="77" y="17"/>
                    <a:pt x="62" y="6"/>
                  </a:cubicBezTo>
                  <a:cubicBezTo>
                    <a:pt x="56" y="2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87"/>
            <p:cNvSpPr/>
            <p:nvPr/>
          </p:nvSpPr>
          <p:spPr>
            <a:xfrm>
              <a:off x="5393950" y="22243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6" y="1"/>
                  </a:moveTo>
                  <a:cubicBezTo>
                    <a:pt x="107" y="1"/>
                    <a:pt x="98" y="6"/>
                    <a:pt x="95" y="17"/>
                  </a:cubicBezTo>
                  <a:cubicBezTo>
                    <a:pt x="88" y="41"/>
                    <a:pt x="85" y="67"/>
                    <a:pt x="77" y="91"/>
                  </a:cubicBezTo>
                  <a:cubicBezTo>
                    <a:pt x="70" y="116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0" y="336"/>
                    <a:pt x="22" y="372"/>
                    <a:pt x="52" y="379"/>
                  </a:cubicBezTo>
                  <a:cubicBezTo>
                    <a:pt x="57" y="380"/>
                    <a:pt x="61" y="381"/>
                    <a:pt x="66" y="381"/>
                  </a:cubicBezTo>
                  <a:cubicBezTo>
                    <a:pt x="92" y="381"/>
                    <a:pt x="116" y="364"/>
                    <a:pt x="123" y="338"/>
                  </a:cubicBezTo>
                  <a:cubicBezTo>
                    <a:pt x="140" y="285"/>
                    <a:pt x="150" y="231"/>
                    <a:pt x="154" y="174"/>
                  </a:cubicBezTo>
                  <a:cubicBezTo>
                    <a:pt x="155" y="162"/>
                    <a:pt x="156" y="149"/>
                    <a:pt x="155" y="136"/>
                  </a:cubicBezTo>
                  <a:cubicBezTo>
                    <a:pt x="155" y="123"/>
                    <a:pt x="152" y="111"/>
                    <a:pt x="151" y="97"/>
                  </a:cubicBezTo>
                  <a:cubicBezTo>
                    <a:pt x="149" y="71"/>
                    <a:pt x="146" y="43"/>
                    <a:pt x="139" y="17"/>
                  </a:cubicBezTo>
                  <a:cubicBezTo>
                    <a:pt x="135" y="6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87"/>
            <p:cNvSpPr/>
            <p:nvPr/>
          </p:nvSpPr>
          <p:spPr>
            <a:xfrm>
              <a:off x="5108125" y="2173175"/>
              <a:ext cx="10950" cy="18175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87"/>
            <p:cNvSpPr/>
            <p:nvPr/>
          </p:nvSpPr>
          <p:spPr>
            <a:xfrm>
              <a:off x="5115225" y="21770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87"/>
            <p:cNvSpPr/>
            <p:nvPr/>
          </p:nvSpPr>
          <p:spPr>
            <a:xfrm>
              <a:off x="5327200" y="2146950"/>
              <a:ext cx="4000" cy="7600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87"/>
            <p:cNvSpPr/>
            <p:nvPr/>
          </p:nvSpPr>
          <p:spPr>
            <a:xfrm>
              <a:off x="5336275" y="2141950"/>
              <a:ext cx="5800" cy="14125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87"/>
            <p:cNvSpPr/>
            <p:nvPr/>
          </p:nvSpPr>
          <p:spPr>
            <a:xfrm>
              <a:off x="5173925" y="2160550"/>
              <a:ext cx="3575" cy="23525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87"/>
            <p:cNvSpPr/>
            <p:nvPr/>
          </p:nvSpPr>
          <p:spPr>
            <a:xfrm>
              <a:off x="5185475" y="2159350"/>
              <a:ext cx="3025" cy="1562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87"/>
            <p:cNvSpPr/>
            <p:nvPr/>
          </p:nvSpPr>
          <p:spPr>
            <a:xfrm>
              <a:off x="5472250" y="2134100"/>
              <a:ext cx="5975" cy="15675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87"/>
            <p:cNvSpPr/>
            <p:nvPr/>
          </p:nvSpPr>
          <p:spPr>
            <a:xfrm>
              <a:off x="5483950" y="2135475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6" name="Google Shape;2466;p8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36">
    <p:bg>
      <p:bgPr>
        <a:solidFill>
          <a:schemeClr val="dk2"/>
        </a:solidFill>
        <a:effectLst/>
      </p:bgPr>
    </p:bg>
    <p:spTree>
      <p:nvGrpSpPr>
        <p:cNvPr id="1" name="Shape 2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" name="Google Shape;2468;p88"/>
          <p:cNvSpPr txBox="1">
            <a:spLocks noGrp="1"/>
          </p:cNvSpPr>
          <p:nvPr>
            <p:ph type="title"/>
          </p:nvPr>
        </p:nvSpPr>
        <p:spPr>
          <a:xfrm>
            <a:off x="719550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69" name="Google Shape;2469;p88"/>
          <p:cNvSpPr txBox="1">
            <a:spLocks noGrp="1"/>
          </p:cNvSpPr>
          <p:nvPr>
            <p:ph type="body" idx="1"/>
          </p:nvPr>
        </p:nvSpPr>
        <p:spPr>
          <a:xfrm>
            <a:off x="719550" y="1386450"/>
            <a:ext cx="3840600" cy="24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70" name="Google Shape;2470;p88"/>
          <p:cNvSpPr txBox="1">
            <a:spLocks noGrp="1"/>
          </p:cNvSpPr>
          <p:nvPr>
            <p:ph type="body" idx="2"/>
          </p:nvPr>
        </p:nvSpPr>
        <p:spPr>
          <a:xfrm>
            <a:off x="4590175" y="1386450"/>
            <a:ext cx="3840600" cy="24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471" name="Google Shape;2471;p88"/>
          <p:cNvGrpSpPr/>
          <p:nvPr/>
        </p:nvGrpSpPr>
        <p:grpSpPr>
          <a:xfrm>
            <a:off x="4481736" y="3402779"/>
            <a:ext cx="4662263" cy="2592040"/>
            <a:chOff x="3656700" y="2755025"/>
            <a:chExt cx="2625000" cy="1459400"/>
          </a:xfrm>
        </p:grpSpPr>
        <p:sp>
          <p:nvSpPr>
            <p:cNvPr id="2472" name="Google Shape;2472;p88"/>
            <p:cNvSpPr/>
            <p:nvPr/>
          </p:nvSpPr>
          <p:spPr>
            <a:xfrm>
              <a:off x="3656700" y="2872000"/>
              <a:ext cx="2625000" cy="928525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88"/>
            <p:cNvSpPr/>
            <p:nvPr/>
          </p:nvSpPr>
          <p:spPr>
            <a:xfrm>
              <a:off x="5155150" y="2885100"/>
              <a:ext cx="893325" cy="672100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88"/>
            <p:cNvSpPr/>
            <p:nvPr/>
          </p:nvSpPr>
          <p:spPr>
            <a:xfrm>
              <a:off x="5992750" y="2755025"/>
              <a:ext cx="288925" cy="73452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88"/>
            <p:cNvSpPr/>
            <p:nvPr/>
          </p:nvSpPr>
          <p:spPr>
            <a:xfrm>
              <a:off x="5684775" y="3043675"/>
              <a:ext cx="224775" cy="445875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88"/>
            <p:cNvSpPr/>
            <p:nvPr/>
          </p:nvSpPr>
          <p:spPr>
            <a:xfrm>
              <a:off x="4650225" y="3224950"/>
              <a:ext cx="224775" cy="445875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88"/>
            <p:cNvSpPr/>
            <p:nvPr/>
          </p:nvSpPr>
          <p:spPr>
            <a:xfrm>
              <a:off x="5236000" y="3022500"/>
              <a:ext cx="269275" cy="534175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88"/>
            <p:cNvSpPr/>
            <p:nvPr/>
          </p:nvSpPr>
          <p:spPr>
            <a:xfrm>
              <a:off x="5421150" y="2873375"/>
              <a:ext cx="320650" cy="636050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88"/>
            <p:cNvSpPr/>
            <p:nvPr/>
          </p:nvSpPr>
          <p:spPr>
            <a:xfrm>
              <a:off x="4436375" y="3111875"/>
              <a:ext cx="320650" cy="636050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88"/>
            <p:cNvSpPr/>
            <p:nvPr/>
          </p:nvSpPr>
          <p:spPr>
            <a:xfrm>
              <a:off x="3724575" y="3458500"/>
              <a:ext cx="2557100" cy="755925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88"/>
            <p:cNvSpPr/>
            <p:nvPr/>
          </p:nvSpPr>
          <p:spPr>
            <a:xfrm>
              <a:off x="4451375" y="3552325"/>
              <a:ext cx="620800" cy="618800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88"/>
            <p:cNvSpPr/>
            <p:nvPr/>
          </p:nvSpPr>
          <p:spPr>
            <a:xfrm>
              <a:off x="4404675" y="3704375"/>
              <a:ext cx="1877000" cy="510050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88"/>
            <p:cNvSpPr/>
            <p:nvPr/>
          </p:nvSpPr>
          <p:spPr>
            <a:xfrm>
              <a:off x="4784450" y="4010575"/>
              <a:ext cx="107750" cy="77425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88"/>
            <p:cNvSpPr/>
            <p:nvPr/>
          </p:nvSpPr>
          <p:spPr>
            <a:xfrm>
              <a:off x="5752200" y="4096775"/>
              <a:ext cx="107775" cy="77450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88"/>
            <p:cNvSpPr/>
            <p:nvPr/>
          </p:nvSpPr>
          <p:spPr>
            <a:xfrm>
              <a:off x="6045175" y="3860575"/>
              <a:ext cx="107775" cy="77450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88"/>
            <p:cNvSpPr/>
            <p:nvPr/>
          </p:nvSpPr>
          <p:spPr>
            <a:xfrm>
              <a:off x="5350350" y="4049275"/>
              <a:ext cx="107750" cy="77450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88"/>
            <p:cNvSpPr/>
            <p:nvPr/>
          </p:nvSpPr>
          <p:spPr>
            <a:xfrm>
              <a:off x="4935600" y="4106200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88"/>
            <p:cNvSpPr/>
            <p:nvPr/>
          </p:nvSpPr>
          <p:spPr>
            <a:xfrm>
              <a:off x="5859500" y="4009325"/>
              <a:ext cx="57000" cy="40975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88"/>
            <p:cNvSpPr/>
            <p:nvPr/>
          </p:nvSpPr>
          <p:spPr>
            <a:xfrm>
              <a:off x="5524650" y="4126675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88"/>
            <p:cNvSpPr/>
            <p:nvPr/>
          </p:nvSpPr>
          <p:spPr>
            <a:xfrm>
              <a:off x="5164450" y="4155000"/>
              <a:ext cx="35250" cy="25300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88"/>
            <p:cNvSpPr/>
            <p:nvPr/>
          </p:nvSpPr>
          <p:spPr>
            <a:xfrm>
              <a:off x="5971825" y="4075325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88"/>
            <p:cNvSpPr/>
            <p:nvPr/>
          </p:nvSpPr>
          <p:spPr>
            <a:xfrm>
              <a:off x="5624500" y="4093550"/>
              <a:ext cx="35225" cy="25325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88"/>
            <p:cNvSpPr/>
            <p:nvPr/>
          </p:nvSpPr>
          <p:spPr>
            <a:xfrm>
              <a:off x="5104625" y="4017150"/>
              <a:ext cx="35250" cy="25325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88"/>
            <p:cNvSpPr/>
            <p:nvPr/>
          </p:nvSpPr>
          <p:spPr>
            <a:xfrm>
              <a:off x="4930125" y="4010550"/>
              <a:ext cx="27675" cy="25325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88"/>
            <p:cNvSpPr/>
            <p:nvPr/>
          </p:nvSpPr>
          <p:spPr>
            <a:xfrm>
              <a:off x="5698125" y="4029775"/>
              <a:ext cx="27675" cy="25350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88"/>
            <p:cNvSpPr/>
            <p:nvPr/>
          </p:nvSpPr>
          <p:spPr>
            <a:xfrm>
              <a:off x="5136525" y="4133125"/>
              <a:ext cx="14125" cy="1292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88"/>
            <p:cNvSpPr/>
            <p:nvPr/>
          </p:nvSpPr>
          <p:spPr>
            <a:xfrm>
              <a:off x="5009950" y="4075325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88"/>
            <p:cNvSpPr/>
            <p:nvPr/>
          </p:nvSpPr>
          <p:spPr>
            <a:xfrm>
              <a:off x="6160575" y="4062675"/>
              <a:ext cx="27675" cy="25325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88"/>
            <p:cNvSpPr/>
            <p:nvPr/>
          </p:nvSpPr>
          <p:spPr>
            <a:xfrm>
              <a:off x="5725175" y="4175675"/>
              <a:ext cx="17625" cy="16150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88"/>
            <p:cNvSpPr/>
            <p:nvPr/>
          </p:nvSpPr>
          <p:spPr>
            <a:xfrm>
              <a:off x="5050400" y="4159575"/>
              <a:ext cx="17600" cy="16150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88"/>
            <p:cNvSpPr/>
            <p:nvPr/>
          </p:nvSpPr>
          <p:spPr>
            <a:xfrm>
              <a:off x="5997900" y="3938000"/>
              <a:ext cx="17600" cy="16125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88"/>
            <p:cNvSpPr/>
            <p:nvPr/>
          </p:nvSpPr>
          <p:spPr>
            <a:xfrm>
              <a:off x="5457275" y="3998675"/>
              <a:ext cx="17600" cy="16150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88"/>
            <p:cNvSpPr/>
            <p:nvPr/>
          </p:nvSpPr>
          <p:spPr>
            <a:xfrm>
              <a:off x="6052750" y="4098150"/>
              <a:ext cx="17625" cy="16125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88"/>
            <p:cNvSpPr/>
            <p:nvPr/>
          </p:nvSpPr>
          <p:spPr>
            <a:xfrm>
              <a:off x="5947525" y="4142325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88"/>
            <p:cNvSpPr/>
            <p:nvPr/>
          </p:nvSpPr>
          <p:spPr>
            <a:xfrm>
              <a:off x="6047600" y="3994100"/>
              <a:ext cx="27675" cy="25300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88"/>
            <p:cNvSpPr/>
            <p:nvPr/>
          </p:nvSpPr>
          <p:spPr>
            <a:xfrm>
              <a:off x="4760075" y="4106200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88"/>
            <p:cNvSpPr/>
            <p:nvPr/>
          </p:nvSpPr>
          <p:spPr>
            <a:xfrm>
              <a:off x="4855325" y="4138850"/>
              <a:ext cx="44975" cy="32325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88"/>
            <p:cNvSpPr/>
            <p:nvPr/>
          </p:nvSpPr>
          <p:spPr>
            <a:xfrm>
              <a:off x="5142425" y="4077425"/>
              <a:ext cx="45000" cy="32325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88"/>
            <p:cNvSpPr/>
            <p:nvPr/>
          </p:nvSpPr>
          <p:spPr>
            <a:xfrm>
              <a:off x="6186825" y="3909200"/>
              <a:ext cx="44975" cy="32350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88"/>
            <p:cNvSpPr/>
            <p:nvPr/>
          </p:nvSpPr>
          <p:spPr>
            <a:xfrm>
              <a:off x="5806250" y="3949625"/>
              <a:ext cx="44975" cy="32350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88"/>
            <p:cNvSpPr/>
            <p:nvPr/>
          </p:nvSpPr>
          <p:spPr>
            <a:xfrm>
              <a:off x="5926625" y="3925350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88"/>
            <p:cNvSpPr/>
            <p:nvPr/>
          </p:nvSpPr>
          <p:spPr>
            <a:xfrm>
              <a:off x="5607500" y="3997925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88"/>
            <p:cNvSpPr/>
            <p:nvPr/>
          </p:nvSpPr>
          <p:spPr>
            <a:xfrm>
              <a:off x="6091225" y="4126675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88"/>
            <p:cNvSpPr/>
            <p:nvPr/>
          </p:nvSpPr>
          <p:spPr>
            <a:xfrm>
              <a:off x="5240525" y="4009325"/>
              <a:ext cx="57000" cy="40975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88"/>
            <p:cNvSpPr/>
            <p:nvPr/>
          </p:nvSpPr>
          <p:spPr>
            <a:xfrm>
              <a:off x="6146400" y="3965775"/>
              <a:ext cx="55300" cy="41000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88"/>
            <p:cNvSpPr/>
            <p:nvPr/>
          </p:nvSpPr>
          <p:spPr>
            <a:xfrm>
              <a:off x="6199800" y="3780000"/>
              <a:ext cx="55325" cy="41000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88"/>
            <p:cNvSpPr/>
            <p:nvPr/>
          </p:nvSpPr>
          <p:spPr>
            <a:xfrm>
              <a:off x="4595000" y="4106200"/>
              <a:ext cx="57000" cy="41000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8" name="Google Shape;2518;p88"/>
          <p:cNvGrpSpPr/>
          <p:nvPr/>
        </p:nvGrpSpPr>
        <p:grpSpPr>
          <a:xfrm flipH="1">
            <a:off x="-62974" y="4364613"/>
            <a:ext cx="4715645" cy="1068907"/>
            <a:chOff x="-4008800" y="2895450"/>
            <a:chExt cx="4715645" cy="1068907"/>
          </a:xfrm>
        </p:grpSpPr>
        <p:sp>
          <p:nvSpPr>
            <p:cNvPr id="2519" name="Google Shape;2519;p88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88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88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88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88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88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88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88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88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88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88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88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88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88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88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88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88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88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88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88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88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88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88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88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88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88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88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88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88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88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88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88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88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88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88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88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88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88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88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88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88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88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88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88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88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88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5" name="Google Shape;2565;p88"/>
          <p:cNvGrpSpPr/>
          <p:nvPr/>
        </p:nvGrpSpPr>
        <p:grpSpPr>
          <a:xfrm>
            <a:off x="5020610" y="4244314"/>
            <a:ext cx="633681" cy="540431"/>
            <a:chOff x="1271675" y="468375"/>
            <a:chExt cx="2452325" cy="2091450"/>
          </a:xfrm>
        </p:grpSpPr>
        <p:sp>
          <p:nvSpPr>
            <p:cNvPr id="2566" name="Google Shape;2566;p88"/>
            <p:cNvSpPr/>
            <p:nvPr/>
          </p:nvSpPr>
          <p:spPr>
            <a:xfrm>
              <a:off x="2023425" y="1898850"/>
              <a:ext cx="283800" cy="621100"/>
            </a:xfrm>
            <a:custGeom>
              <a:avLst/>
              <a:gdLst/>
              <a:ahLst/>
              <a:cxnLst/>
              <a:rect l="l" t="t" r="r" b="b"/>
              <a:pathLst>
                <a:path w="11352" h="24844" extrusionOk="0">
                  <a:moveTo>
                    <a:pt x="11351" y="752"/>
                  </a:moveTo>
                  <a:cubicBezTo>
                    <a:pt x="10205" y="2754"/>
                    <a:pt x="9190" y="6835"/>
                    <a:pt x="8568" y="10901"/>
                  </a:cubicBezTo>
                  <a:cubicBezTo>
                    <a:pt x="7935" y="15031"/>
                    <a:pt x="7710" y="19091"/>
                    <a:pt x="8167" y="20881"/>
                  </a:cubicBezTo>
                  <a:cubicBezTo>
                    <a:pt x="9243" y="21086"/>
                    <a:pt x="10795" y="21407"/>
                    <a:pt x="10817" y="21546"/>
                  </a:cubicBezTo>
                  <a:cubicBezTo>
                    <a:pt x="10853" y="21760"/>
                    <a:pt x="9520" y="21866"/>
                    <a:pt x="8702" y="22097"/>
                  </a:cubicBezTo>
                  <a:cubicBezTo>
                    <a:pt x="7885" y="22329"/>
                    <a:pt x="2418" y="24844"/>
                    <a:pt x="1984" y="24674"/>
                  </a:cubicBezTo>
                  <a:cubicBezTo>
                    <a:pt x="1548" y="24507"/>
                    <a:pt x="5725" y="22701"/>
                    <a:pt x="5632" y="22545"/>
                  </a:cubicBezTo>
                  <a:cubicBezTo>
                    <a:pt x="5538" y="22390"/>
                    <a:pt x="695" y="23341"/>
                    <a:pt x="349" y="23146"/>
                  </a:cubicBezTo>
                  <a:cubicBezTo>
                    <a:pt x="1" y="22950"/>
                    <a:pt x="5040" y="21992"/>
                    <a:pt x="5005" y="21794"/>
                  </a:cubicBezTo>
                  <a:cubicBezTo>
                    <a:pt x="4969" y="21599"/>
                    <a:pt x="330" y="22060"/>
                    <a:pt x="242" y="21742"/>
                  </a:cubicBezTo>
                  <a:cubicBezTo>
                    <a:pt x="161" y="21456"/>
                    <a:pt x="4728" y="21170"/>
                    <a:pt x="6611" y="20820"/>
                  </a:cubicBezTo>
                  <a:cubicBezTo>
                    <a:pt x="6229" y="18660"/>
                    <a:pt x="6456" y="14669"/>
                    <a:pt x="7068" y="10676"/>
                  </a:cubicBezTo>
                  <a:cubicBezTo>
                    <a:pt x="7715" y="6451"/>
                    <a:pt x="8794" y="2168"/>
                    <a:pt x="10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88"/>
            <p:cNvSpPr/>
            <p:nvPr/>
          </p:nvSpPr>
          <p:spPr>
            <a:xfrm>
              <a:off x="1338450" y="468375"/>
              <a:ext cx="2385550" cy="1863525"/>
            </a:xfrm>
            <a:custGeom>
              <a:avLst/>
              <a:gdLst/>
              <a:ahLst/>
              <a:cxnLst/>
              <a:rect l="l" t="t" r="r" b="b"/>
              <a:pathLst>
                <a:path w="95422" h="74541" extrusionOk="0">
                  <a:moveTo>
                    <a:pt x="95421" y="25805"/>
                  </a:moveTo>
                  <a:cubicBezTo>
                    <a:pt x="93765" y="26763"/>
                    <a:pt x="90023" y="29208"/>
                    <a:pt x="87454" y="30579"/>
                  </a:cubicBezTo>
                  <a:cubicBezTo>
                    <a:pt x="88386" y="28526"/>
                    <a:pt x="89170" y="26755"/>
                    <a:pt x="89206" y="26529"/>
                  </a:cubicBezTo>
                  <a:cubicBezTo>
                    <a:pt x="89275" y="26094"/>
                    <a:pt x="84195" y="31005"/>
                    <a:pt x="77809" y="32923"/>
                  </a:cubicBezTo>
                  <a:cubicBezTo>
                    <a:pt x="37625" y="38603"/>
                    <a:pt x="52811" y="2674"/>
                    <a:pt x="31107" y="1575"/>
                  </a:cubicBezTo>
                  <a:cubicBezTo>
                    <a:pt x="1" y="1"/>
                    <a:pt x="542" y="39163"/>
                    <a:pt x="24138" y="59034"/>
                  </a:cubicBezTo>
                  <a:cubicBezTo>
                    <a:pt x="42552" y="74540"/>
                    <a:pt x="68942" y="62137"/>
                    <a:pt x="82431" y="47080"/>
                  </a:cubicBezTo>
                  <a:cubicBezTo>
                    <a:pt x="86801" y="42882"/>
                    <a:pt x="91536" y="37629"/>
                    <a:pt x="92862" y="34158"/>
                  </a:cubicBezTo>
                  <a:lnTo>
                    <a:pt x="90155" y="35197"/>
                  </a:lnTo>
                  <a:cubicBezTo>
                    <a:pt x="91730" y="32342"/>
                    <a:pt x="94707" y="27719"/>
                    <a:pt x="95421" y="25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88"/>
            <p:cNvSpPr/>
            <p:nvPr/>
          </p:nvSpPr>
          <p:spPr>
            <a:xfrm>
              <a:off x="1550150" y="1253125"/>
              <a:ext cx="1574575" cy="974450"/>
            </a:xfrm>
            <a:custGeom>
              <a:avLst/>
              <a:gdLst/>
              <a:ahLst/>
              <a:cxnLst/>
              <a:rect l="l" t="t" r="r" b="b"/>
              <a:pathLst>
                <a:path w="62983" h="38978" extrusionOk="0">
                  <a:moveTo>
                    <a:pt x="15670" y="27644"/>
                  </a:moveTo>
                  <a:cubicBezTo>
                    <a:pt x="29130" y="38977"/>
                    <a:pt x="49123" y="36081"/>
                    <a:pt x="62983" y="25269"/>
                  </a:cubicBezTo>
                  <a:cubicBezTo>
                    <a:pt x="51366" y="26143"/>
                    <a:pt x="19234" y="30116"/>
                    <a:pt x="10233" y="6440"/>
                  </a:cubicBezTo>
                  <a:cubicBezTo>
                    <a:pt x="8516" y="1925"/>
                    <a:pt x="1317" y="1"/>
                    <a:pt x="1" y="3288"/>
                  </a:cubicBezTo>
                  <a:cubicBezTo>
                    <a:pt x="2535" y="12888"/>
                    <a:pt x="8413" y="21533"/>
                    <a:pt x="15670" y="276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88"/>
            <p:cNvSpPr/>
            <p:nvPr/>
          </p:nvSpPr>
          <p:spPr>
            <a:xfrm>
              <a:off x="1271675" y="846675"/>
              <a:ext cx="315225" cy="140325"/>
            </a:xfrm>
            <a:custGeom>
              <a:avLst/>
              <a:gdLst/>
              <a:ahLst/>
              <a:cxnLst/>
              <a:rect l="l" t="t" r="r" b="b"/>
              <a:pathLst>
                <a:path w="12609" h="5613" extrusionOk="0">
                  <a:moveTo>
                    <a:pt x="12501" y="1"/>
                  </a:moveTo>
                  <a:cubicBezTo>
                    <a:pt x="10038" y="462"/>
                    <a:pt x="2442" y="665"/>
                    <a:pt x="1" y="1"/>
                  </a:cubicBezTo>
                  <a:cubicBezTo>
                    <a:pt x="2904" y="3825"/>
                    <a:pt x="7254" y="4573"/>
                    <a:pt x="11142" y="5612"/>
                  </a:cubicBezTo>
                  <a:cubicBezTo>
                    <a:pt x="11142" y="5612"/>
                    <a:pt x="11739" y="4405"/>
                    <a:pt x="12175" y="3162"/>
                  </a:cubicBezTo>
                  <a:cubicBezTo>
                    <a:pt x="12609" y="1919"/>
                    <a:pt x="12501" y="1"/>
                    <a:pt x="12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88"/>
            <p:cNvSpPr/>
            <p:nvPr/>
          </p:nvSpPr>
          <p:spPr>
            <a:xfrm>
              <a:off x="2300225" y="1930750"/>
              <a:ext cx="259675" cy="629075"/>
            </a:xfrm>
            <a:custGeom>
              <a:avLst/>
              <a:gdLst/>
              <a:ahLst/>
              <a:cxnLst/>
              <a:rect l="l" t="t" r="r" b="b"/>
              <a:pathLst>
                <a:path w="10387" h="25163" extrusionOk="0">
                  <a:moveTo>
                    <a:pt x="9296" y="1238"/>
                  </a:moveTo>
                  <a:cubicBezTo>
                    <a:pt x="8340" y="3255"/>
                    <a:pt x="7664" y="7272"/>
                    <a:pt x="7367" y="11243"/>
                  </a:cubicBezTo>
                  <a:cubicBezTo>
                    <a:pt x="7065" y="15277"/>
                    <a:pt x="7151" y="19212"/>
                    <a:pt x="7727" y="20907"/>
                  </a:cubicBezTo>
                  <a:cubicBezTo>
                    <a:pt x="8782" y="21025"/>
                    <a:pt x="10303" y="21220"/>
                    <a:pt x="10336" y="21351"/>
                  </a:cubicBezTo>
                  <a:cubicBezTo>
                    <a:pt x="10387" y="21555"/>
                    <a:pt x="9109" y="21758"/>
                    <a:pt x="8335" y="22042"/>
                  </a:cubicBezTo>
                  <a:cubicBezTo>
                    <a:pt x="7564" y="22326"/>
                    <a:pt x="2475" y="25162"/>
                    <a:pt x="2042" y="25032"/>
                  </a:cubicBezTo>
                  <a:cubicBezTo>
                    <a:pt x="1608" y="24902"/>
                    <a:pt x="5506" y="22847"/>
                    <a:pt x="5404" y="22703"/>
                  </a:cubicBezTo>
                  <a:cubicBezTo>
                    <a:pt x="5303" y="22560"/>
                    <a:pt x="698" y="23841"/>
                    <a:pt x="348" y="23678"/>
                  </a:cubicBezTo>
                  <a:cubicBezTo>
                    <a:pt x="0" y="23514"/>
                    <a:pt x="4792" y="22212"/>
                    <a:pt x="4743" y="22025"/>
                  </a:cubicBezTo>
                  <a:cubicBezTo>
                    <a:pt x="4694" y="21839"/>
                    <a:pt x="250" y="22632"/>
                    <a:pt x="141" y="22331"/>
                  </a:cubicBezTo>
                  <a:cubicBezTo>
                    <a:pt x="43" y="22060"/>
                    <a:pt x="4430" y="21443"/>
                    <a:pt x="6223" y="20964"/>
                  </a:cubicBezTo>
                  <a:cubicBezTo>
                    <a:pt x="5693" y="18907"/>
                    <a:pt x="5613" y="15037"/>
                    <a:pt x="5905" y="11137"/>
                  </a:cubicBezTo>
                  <a:cubicBezTo>
                    <a:pt x="6213" y="7010"/>
                    <a:pt x="6934" y="2796"/>
                    <a:pt x="7972" y="609"/>
                  </a:cubicBezTo>
                  <a:cubicBezTo>
                    <a:pt x="8261" y="1"/>
                    <a:pt x="9629" y="387"/>
                    <a:pt x="9296" y="1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88"/>
            <p:cNvSpPr/>
            <p:nvPr/>
          </p:nvSpPr>
          <p:spPr>
            <a:xfrm>
              <a:off x="1720575" y="983850"/>
              <a:ext cx="192000" cy="195525"/>
            </a:xfrm>
            <a:custGeom>
              <a:avLst/>
              <a:gdLst/>
              <a:ahLst/>
              <a:cxnLst/>
              <a:rect l="l" t="t" r="r" b="b"/>
              <a:pathLst>
                <a:path w="7680" h="7821" extrusionOk="0">
                  <a:moveTo>
                    <a:pt x="3840" y="7821"/>
                  </a:moveTo>
                  <a:cubicBezTo>
                    <a:pt x="5955" y="7821"/>
                    <a:pt x="7679" y="6065"/>
                    <a:pt x="7679" y="3911"/>
                  </a:cubicBezTo>
                  <a:cubicBezTo>
                    <a:pt x="7679" y="1757"/>
                    <a:pt x="5955" y="1"/>
                    <a:pt x="3840" y="1"/>
                  </a:cubicBezTo>
                  <a:cubicBezTo>
                    <a:pt x="1725" y="1"/>
                    <a:pt x="1" y="1757"/>
                    <a:pt x="1" y="3911"/>
                  </a:cubicBezTo>
                  <a:cubicBezTo>
                    <a:pt x="1" y="6065"/>
                    <a:pt x="1725" y="7821"/>
                    <a:pt x="3840" y="7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88"/>
            <p:cNvSpPr/>
            <p:nvPr/>
          </p:nvSpPr>
          <p:spPr>
            <a:xfrm>
              <a:off x="2076150" y="999650"/>
              <a:ext cx="1144375" cy="997425"/>
            </a:xfrm>
            <a:custGeom>
              <a:avLst/>
              <a:gdLst/>
              <a:ahLst/>
              <a:cxnLst/>
              <a:rect l="l" t="t" r="r" b="b"/>
              <a:pathLst>
                <a:path w="45775" h="39897" extrusionOk="0">
                  <a:moveTo>
                    <a:pt x="42189" y="21419"/>
                  </a:moveTo>
                  <a:cubicBezTo>
                    <a:pt x="45774" y="17854"/>
                    <a:pt x="38537" y="19139"/>
                    <a:pt x="38291" y="18336"/>
                  </a:cubicBezTo>
                  <a:cubicBezTo>
                    <a:pt x="38045" y="17532"/>
                    <a:pt x="42174" y="14345"/>
                    <a:pt x="41162" y="12449"/>
                  </a:cubicBezTo>
                  <a:cubicBezTo>
                    <a:pt x="40151" y="10554"/>
                    <a:pt x="36767" y="12361"/>
                    <a:pt x="36294" y="11202"/>
                  </a:cubicBezTo>
                  <a:cubicBezTo>
                    <a:pt x="35822" y="10043"/>
                    <a:pt x="40913" y="7525"/>
                    <a:pt x="39806" y="5978"/>
                  </a:cubicBezTo>
                  <a:cubicBezTo>
                    <a:pt x="38700" y="4431"/>
                    <a:pt x="34330" y="6585"/>
                    <a:pt x="33973" y="5875"/>
                  </a:cubicBezTo>
                  <a:cubicBezTo>
                    <a:pt x="33616" y="5165"/>
                    <a:pt x="36750" y="452"/>
                    <a:pt x="35327" y="2"/>
                  </a:cubicBezTo>
                  <a:cubicBezTo>
                    <a:pt x="35317" y="0"/>
                    <a:pt x="7416" y="2348"/>
                    <a:pt x="3904" y="12495"/>
                  </a:cubicBezTo>
                  <a:cubicBezTo>
                    <a:pt x="1" y="23779"/>
                    <a:pt x="16582" y="39896"/>
                    <a:pt x="42189" y="214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88"/>
            <p:cNvSpPr/>
            <p:nvPr/>
          </p:nvSpPr>
          <p:spPr>
            <a:xfrm>
              <a:off x="1730450" y="808850"/>
              <a:ext cx="210125" cy="163750"/>
            </a:xfrm>
            <a:custGeom>
              <a:avLst/>
              <a:gdLst/>
              <a:ahLst/>
              <a:cxnLst/>
              <a:rect l="l" t="t" r="r" b="b"/>
              <a:pathLst>
                <a:path w="8405" h="6550" extrusionOk="0">
                  <a:moveTo>
                    <a:pt x="8303" y="4521"/>
                  </a:moveTo>
                  <a:lnTo>
                    <a:pt x="7404" y="3764"/>
                  </a:lnTo>
                  <a:cubicBezTo>
                    <a:pt x="7782" y="3099"/>
                    <a:pt x="7958" y="2202"/>
                    <a:pt x="7794" y="1032"/>
                  </a:cubicBezTo>
                  <a:cubicBezTo>
                    <a:pt x="5409" y="5184"/>
                    <a:pt x="2323" y="4730"/>
                    <a:pt x="1786" y="1"/>
                  </a:cubicBezTo>
                  <a:cubicBezTo>
                    <a:pt x="969" y="1288"/>
                    <a:pt x="907" y="2398"/>
                    <a:pt x="1274" y="3264"/>
                  </a:cubicBezTo>
                  <a:lnTo>
                    <a:pt x="94" y="4329"/>
                  </a:lnTo>
                  <a:cubicBezTo>
                    <a:pt x="7" y="4409"/>
                    <a:pt x="1" y="4544"/>
                    <a:pt x="79" y="4632"/>
                  </a:cubicBezTo>
                  <a:cubicBezTo>
                    <a:pt x="158" y="4719"/>
                    <a:pt x="294" y="4726"/>
                    <a:pt x="381" y="4647"/>
                  </a:cubicBezTo>
                  <a:lnTo>
                    <a:pt x="1479" y="3655"/>
                  </a:lnTo>
                  <a:cubicBezTo>
                    <a:pt x="1767" y="4110"/>
                    <a:pt x="2179" y="4481"/>
                    <a:pt x="2665" y="4748"/>
                  </a:cubicBezTo>
                  <a:lnTo>
                    <a:pt x="2243" y="5738"/>
                  </a:lnTo>
                  <a:cubicBezTo>
                    <a:pt x="2197" y="5847"/>
                    <a:pt x="2248" y="5973"/>
                    <a:pt x="2356" y="6019"/>
                  </a:cubicBezTo>
                  <a:cubicBezTo>
                    <a:pt x="2465" y="6066"/>
                    <a:pt x="2591" y="6015"/>
                    <a:pt x="2637" y="5906"/>
                  </a:cubicBezTo>
                  <a:lnTo>
                    <a:pt x="3051" y="4936"/>
                  </a:lnTo>
                  <a:cubicBezTo>
                    <a:pt x="3657" y="5190"/>
                    <a:pt x="4336" y="5299"/>
                    <a:pt x="4987" y="5240"/>
                  </a:cubicBezTo>
                  <a:lnTo>
                    <a:pt x="5161" y="6353"/>
                  </a:lnTo>
                  <a:cubicBezTo>
                    <a:pt x="5180" y="6469"/>
                    <a:pt x="5289" y="6549"/>
                    <a:pt x="5406" y="6531"/>
                  </a:cubicBezTo>
                  <a:cubicBezTo>
                    <a:pt x="5522" y="6513"/>
                    <a:pt x="5603" y="6404"/>
                    <a:pt x="5584" y="6287"/>
                  </a:cubicBezTo>
                  <a:lnTo>
                    <a:pt x="5411" y="5176"/>
                  </a:lnTo>
                  <a:cubicBezTo>
                    <a:pt x="6093" y="5033"/>
                    <a:pt x="6715" y="4688"/>
                    <a:pt x="7162" y="4122"/>
                  </a:cubicBezTo>
                  <a:lnTo>
                    <a:pt x="8025" y="4848"/>
                  </a:lnTo>
                  <a:cubicBezTo>
                    <a:pt x="8115" y="4924"/>
                    <a:pt x="8250" y="4913"/>
                    <a:pt x="8327" y="4822"/>
                  </a:cubicBezTo>
                  <a:cubicBezTo>
                    <a:pt x="8405" y="4732"/>
                    <a:pt x="8392" y="4596"/>
                    <a:pt x="8303" y="452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4" name="Google Shape;2574;p88"/>
          <p:cNvGrpSpPr/>
          <p:nvPr/>
        </p:nvGrpSpPr>
        <p:grpSpPr>
          <a:xfrm>
            <a:off x="8424451" y="1481683"/>
            <a:ext cx="629643" cy="512297"/>
            <a:chOff x="3787700" y="345000"/>
            <a:chExt cx="2436700" cy="1982575"/>
          </a:xfrm>
        </p:grpSpPr>
        <p:sp>
          <p:nvSpPr>
            <p:cNvPr id="2575" name="Google Shape;2575;p88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88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88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88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88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88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88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88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88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88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88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88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7" name="Google Shape;2587;p8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dk2"/>
        </a:solidFill>
        <a:effectLst/>
      </p:bgPr>
    </p:bg>
    <p:spTree>
      <p:nvGrpSpPr>
        <p:cNvPr id="1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p89"/>
          <p:cNvSpPr txBox="1">
            <a:spLocks noGrp="1"/>
          </p:cNvSpPr>
          <p:nvPr>
            <p:ph type="subTitle" idx="1"/>
          </p:nvPr>
        </p:nvSpPr>
        <p:spPr>
          <a:xfrm>
            <a:off x="751325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90" name="Google Shape;2590;p89"/>
          <p:cNvSpPr txBox="1">
            <a:spLocks noGrp="1"/>
          </p:cNvSpPr>
          <p:nvPr>
            <p:ph type="subTitle" idx="2"/>
          </p:nvPr>
        </p:nvSpPr>
        <p:spPr>
          <a:xfrm>
            <a:off x="775025" y="3081825"/>
            <a:ext cx="25128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91" name="Google Shape;2591;p89"/>
          <p:cNvSpPr txBox="1">
            <a:spLocks noGrp="1"/>
          </p:cNvSpPr>
          <p:nvPr>
            <p:ph type="subTitle" idx="3"/>
          </p:nvPr>
        </p:nvSpPr>
        <p:spPr>
          <a:xfrm>
            <a:off x="5842968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92" name="Google Shape;2592;p89"/>
          <p:cNvSpPr txBox="1">
            <a:spLocks noGrp="1"/>
          </p:cNvSpPr>
          <p:nvPr>
            <p:ph type="subTitle" idx="4"/>
          </p:nvPr>
        </p:nvSpPr>
        <p:spPr>
          <a:xfrm>
            <a:off x="5865768" y="3081825"/>
            <a:ext cx="25146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93" name="Google Shape;2593;p89"/>
          <p:cNvSpPr txBox="1">
            <a:spLocks noGrp="1"/>
          </p:cNvSpPr>
          <p:nvPr>
            <p:ph type="subTitle" idx="5"/>
          </p:nvPr>
        </p:nvSpPr>
        <p:spPr>
          <a:xfrm>
            <a:off x="3291900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94" name="Google Shape;2594;p89"/>
          <p:cNvSpPr txBox="1">
            <a:spLocks noGrp="1"/>
          </p:cNvSpPr>
          <p:nvPr>
            <p:ph type="subTitle" idx="6"/>
          </p:nvPr>
        </p:nvSpPr>
        <p:spPr>
          <a:xfrm>
            <a:off x="3325201" y="3081825"/>
            <a:ext cx="25146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95" name="Google Shape;2595;p8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596" name="Google Shape;2596;p89"/>
          <p:cNvGrpSpPr/>
          <p:nvPr/>
        </p:nvGrpSpPr>
        <p:grpSpPr>
          <a:xfrm>
            <a:off x="-3034496" y="3868236"/>
            <a:ext cx="9635927" cy="3341509"/>
            <a:chOff x="-3178396" y="3740336"/>
            <a:chExt cx="9635927" cy="3341509"/>
          </a:xfrm>
        </p:grpSpPr>
        <p:sp>
          <p:nvSpPr>
            <p:cNvPr id="2597" name="Google Shape;2597;p89"/>
            <p:cNvSpPr/>
            <p:nvPr/>
          </p:nvSpPr>
          <p:spPr>
            <a:xfrm rot="556083">
              <a:off x="-3091892" y="4490338"/>
              <a:ext cx="9462920" cy="1841505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89"/>
            <p:cNvSpPr/>
            <p:nvPr/>
          </p:nvSpPr>
          <p:spPr>
            <a:xfrm>
              <a:off x="4" y="3740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9" name="Google Shape;2599;p8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8">
    <p:bg>
      <p:bgPr>
        <a:solidFill>
          <a:schemeClr val="dk2"/>
        </a:solidFill>
        <a:effectLst/>
      </p:bgPr>
    </p:bg>
    <p:spTree>
      <p:nvGrpSpPr>
        <p:cNvPr id="1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" name="Google Shape;2601;p90"/>
          <p:cNvSpPr txBox="1">
            <a:spLocks noGrp="1"/>
          </p:cNvSpPr>
          <p:nvPr>
            <p:ph type="subTitle" idx="1"/>
          </p:nvPr>
        </p:nvSpPr>
        <p:spPr>
          <a:xfrm>
            <a:off x="1995713" y="1794750"/>
            <a:ext cx="2150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02" name="Google Shape;2602;p90"/>
          <p:cNvSpPr txBox="1">
            <a:spLocks noGrp="1"/>
          </p:cNvSpPr>
          <p:nvPr>
            <p:ph type="subTitle" idx="2"/>
          </p:nvPr>
        </p:nvSpPr>
        <p:spPr>
          <a:xfrm>
            <a:off x="4184176" y="1666800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03" name="Google Shape;2603;p90"/>
          <p:cNvSpPr txBox="1">
            <a:spLocks noGrp="1"/>
          </p:cNvSpPr>
          <p:nvPr>
            <p:ph type="subTitle" idx="3"/>
          </p:nvPr>
        </p:nvSpPr>
        <p:spPr>
          <a:xfrm>
            <a:off x="1995712" y="3611225"/>
            <a:ext cx="2150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04" name="Google Shape;2604;p90"/>
          <p:cNvSpPr txBox="1">
            <a:spLocks noGrp="1"/>
          </p:cNvSpPr>
          <p:nvPr>
            <p:ph type="subTitle" idx="4"/>
          </p:nvPr>
        </p:nvSpPr>
        <p:spPr>
          <a:xfrm>
            <a:off x="4183276" y="34832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05" name="Google Shape;2605;p90"/>
          <p:cNvSpPr txBox="1">
            <a:spLocks noGrp="1"/>
          </p:cNvSpPr>
          <p:nvPr>
            <p:ph type="subTitle" idx="5"/>
          </p:nvPr>
        </p:nvSpPr>
        <p:spPr>
          <a:xfrm>
            <a:off x="4996691" y="2703000"/>
            <a:ext cx="2150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06" name="Google Shape;2606;p90"/>
          <p:cNvSpPr txBox="1">
            <a:spLocks noGrp="1"/>
          </p:cNvSpPr>
          <p:nvPr>
            <p:ph type="subTitle" idx="6"/>
          </p:nvPr>
        </p:nvSpPr>
        <p:spPr>
          <a:xfrm>
            <a:off x="2444539" y="2575038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07" name="Google Shape;2607;p9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608" name="Google Shape;2608;p90"/>
          <p:cNvGrpSpPr/>
          <p:nvPr/>
        </p:nvGrpSpPr>
        <p:grpSpPr>
          <a:xfrm flipH="1">
            <a:off x="-587498" y="4080837"/>
            <a:ext cx="6927282" cy="1570224"/>
            <a:chOff x="-4008800" y="2895450"/>
            <a:chExt cx="4715645" cy="1068907"/>
          </a:xfrm>
        </p:grpSpPr>
        <p:sp>
          <p:nvSpPr>
            <p:cNvPr id="2609" name="Google Shape;2609;p90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90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90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90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90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90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90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90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90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90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90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90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90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90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90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90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90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90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90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90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90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90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90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90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90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90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90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90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90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90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90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90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90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90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90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90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90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90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90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90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90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90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90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90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90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90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5" name="Google Shape;2655;p9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solidFill>
          <a:schemeClr val="dk2"/>
        </a:solidFill>
        <a:effectLst/>
      </p:bgPr>
    </p:bg>
    <p:spTree>
      <p:nvGrpSpPr>
        <p:cNvPr id="1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91"/>
          <p:cNvSpPr txBox="1">
            <a:spLocks noGrp="1"/>
          </p:cNvSpPr>
          <p:nvPr>
            <p:ph type="subTitle" idx="1"/>
          </p:nvPr>
        </p:nvSpPr>
        <p:spPr>
          <a:xfrm>
            <a:off x="1568225" y="2405333"/>
            <a:ext cx="2514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58" name="Google Shape;2658;p91"/>
          <p:cNvSpPr txBox="1">
            <a:spLocks noGrp="1"/>
          </p:cNvSpPr>
          <p:nvPr>
            <p:ph type="subTitle" idx="2"/>
          </p:nvPr>
        </p:nvSpPr>
        <p:spPr>
          <a:xfrm>
            <a:off x="1545425" y="197735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59" name="Google Shape;2659;p91"/>
          <p:cNvSpPr txBox="1">
            <a:spLocks noGrp="1"/>
          </p:cNvSpPr>
          <p:nvPr>
            <p:ph type="subTitle" idx="3"/>
          </p:nvPr>
        </p:nvSpPr>
        <p:spPr>
          <a:xfrm>
            <a:off x="5061175" y="2405333"/>
            <a:ext cx="2514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60" name="Google Shape;2660;p91"/>
          <p:cNvSpPr txBox="1">
            <a:spLocks noGrp="1"/>
          </p:cNvSpPr>
          <p:nvPr>
            <p:ph type="subTitle" idx="4"/>
          </p:nvPr>
        </p:nvSpPr>
        <p:spPr>
          <a:xfrm>
            <a:off x="5038375" y="197735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61" name="Google Shape;2661;p91"/>
          <p:cNvSpPr txBox="1">
            <a:spLocks noGrp="1"/>
          </p:cNvSpPr>
          <p:nvPr>
            <p:ph type="subTitle" idx="5"/>
          </p:nvPr>
        </p:nvSpPr>
        <p:spPr>
          <a:xfrm>
            <a:off x="1568225" y="3969096"/>
            <a:ext cx="25146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62" name="Google Shape;2662;p91"/>
          <p:cNvSpPr txBox="1">
            <a:spLocks noGrp="1"/>
          </p:cNvSpPr>
          <p:nvPr>
            <p:ph type="subTitle" idx="6"/>
          </p:nvPr>
        </p:nvSpPr>
        <p:spPr>
          <a:xfrm>
            <a:off x="1545425" y="353600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63" name="Google Shape;2663;p91"/>
          <p:cNvSpPr txBox="1">
            <a:spLocks noGrp="1"/>
          </p:cNvSpPr>
          <p:nvPr>
            <p:ph type="subTitle" idx="7"/>
          </p:nvPr>
        </p:nvSpPr>
        <p:spPr>
          <a:xfrm>
            <a:off x="5061175" y="3969096"/>
            <a:ext cx="25146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64" name="Google Shape;2664;p91"/>
          <p:cNvSpPr txBox="1">
            <a:spLocks noGrp="1"/>
          </p:cNvSpPr>
          <p:nvPr>
            <p:ph type="subTitle" idx="8"/>
          </p:nvPr>
        </p:nvSpPr>
        <p:spPr>
          <a:xfrm>
            <a:off x="5038375" y="353600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65" name="Google Shape;2665;p9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666" name="Google Shape;2666;p91"/>
          <p:cNvGrpSpPr/>
          <p:nvPr/>
        </p:nvGrpSpPr>
        <p:grpSpPr>
          <a:xfrm>
            <a:off x="-1494582" y="3394949"/>
            <a:ext cx="13489065" cy="4457396"/>
            <a:chOff x="-1494582" y="3394949"/>
            <a:chExt cx="13489065" cy="4457396"/>
          </a:xfrm>
        </p:grpSpPr>
        <p:grpSp>
          <p:nvGrpSpPr>
            <p:cNvPr id="2667" name="Google Shape;2667;p91"/>
            <p:cNvGrpSpPr/>
            <p:nvPr/>
          </p:nvGrpSpPr>
          <p:grpSpPr>
            <a:xfrm>
              <a:off x="-1494582" y="4184178"/>
              <a:ext cx="13489065" cy="3668167"/>
              <a:chOff x="-1494582" y="4184178"/>
              <a:chExt cx="13489065" cy="3668167"/>
            </a:xfrm>
          </p:grpSpPr>
          <p:sp>
            <p:nvSpPr>
              <p:cNvPr id="2668" name="Google Shape;2668;p91"/>
              <p:cNvSpPr/>
              <p:nvPr/>
            </p:nvSpPr>
            <p:spPr>
              <a:xfrm rot="277051">
                <a:off x="-1393439" y="4707346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91"/>
              <p:cNvSpPr/>
              <p:nvPr/>
            </p:nvSpPr>
            <p:spPr>
              <a:xfrm rot="319248">
                <a:off x="2466518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70" name="Google Shape;2670;p91"/>
            <p:cNvSpPr/>
            <p:nvPr/>
          </p:nvSpPr>
          <p:spPr>
            <a:xfrm>
              <a:off x="7598579" y="38792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91"/>
            <p:cNvSpPr/>
            <p:nvPr/>
          </p:nvSpPr>
          <p:spPr>
            <a:xfrm>
              <a:off x="8038048" y="33949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2" name="Google Shape;2672;p9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30">
    <p:bg>
      <p:bgPr>
        <a:solidFill>
          <a:schemeClr val="dk2"/>
        </a:solidFill>
        <a:effectLst/>
      </p:bgPr>
    </p:bg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92"/>
          <p:cNvSpPr txBox="1">
            <a:spLocks noGrp="1"/>
          </p:cNvSpPr>
          <p:nvPr>
            <p:ph type="subTitle" idx="1"/>
          </p:nvPr>
        </p:nvSpPr>
        <p:spPr>
          <a:xfrm>
            <a:off x="751325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5" name="Google Shape;2675;p92"/>
          <p:cNvSpPr txBox="1">
            <a:spLocks noGrp="1"/>
          </p:cNvSpPr>
          <p:nvPr>
            <p:ph type="subTitle" idx="2"/>
          </p:nvPr>
        </p:nvSpPr>
        <p:spPr>
          <a:xfrm>
            <a:off x="775925" y="2375175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6" name="Google Shape;2676;p92"/>
          <p:cNvSpPr txBox="1">
            <a:spLocks noGrp="1"/>
          </p:cNvSpPr>
          <p:nvPr>
            <p:ph type="subTitle" idx="3"/>
          </p:nvPr>
        </p:nvSpPr>
        <p:spPr>
          <a:xfrm>
            <a:off x="5842968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7" name="Google Shape;2677;p92"/>
          <p:cNvSpPr txBox="1">
            <a:spLocks noGrp="1"/>
          </p:cNvSpPr>
          <p:nvPr>
            <p:ph type="subTitle" idx="4"/>
          </p:nvPr>
        </p:nvSpPr>
        <p:spPr>
          <a:xfrm>
            <a:off x="5865772" y="23751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8" name="Google Shape;2678;p92"/>
          <p:cNvSpPr txBox="1">
            <a:spLocks noGrp="1"/>
          </p:cNvSpPr>
          <p:nvPr>
            <p:ph type="subTitle" idx="5"/>
          </p:nvPr>
        </p:nvSpPr>
        <p:spPr>
          <a:xfrm>
            <a:off x="3297147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9" name="Google Shape;2679;p92"/>
          <p:cNvSpPr txBox="1">
            <a:spLocks noGrp="1"/>
          </p:cNvSpPr>
          <p:nvPr>
            <p:ph type="subTitle" idx="6"/>
          </p:nvPr>
        </p:nvSpPr>
        <p:spPr>
          <a:xfrm>
            <a:off x="3319048" y="23751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0" name="Google Shape;2680;p9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1" name="Google Shape;2681;p92"/>
          <p:cNvSpPr txBox="1">
            <a:spLocks noGrp="1"/>
          </p:cNvSpPr>
          <p:nvPr>
            <p:ph type="subTitle" idx="7"/>
          </p:nvPr>
        </p:nvSpPr>
        <p:spPr>
          <a:xfrm>
            <a:off x="2024236" y="33786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2" name="Google Shape;2682;p92"/>
          <p:cNvSpPr txBox="1">
            <a:spLocks noGrp="1"/>
          </p:cNvSpPr>
          <p:nvPr>
            <p:ph type="subTitle" idx="8"/>
          </p:nvPr>
        </p:nvSpPr>
        <p:spPr>
          <a:xfrm>
            <a:off x="2047487" y="3696625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3" name="Google Shape;2683;p92"/>
          <p:cNvSpPr txBox="1">
            <a:spLocks noGrp="1"/>
          </p:cNvSpPr>
          <p:nvPr>
            <p:ph type="subTitle" idx="9"/>
          </p:nvPr>
        </p:nvSpPr>
        <p:spPr>
          <a:xfrm>
            <a:off x="4570057" y="33786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4" name="Google Shape;2684;p92"/>
          <p:cNvSpPr txBox="1">
            <a:spLocks noGrp="1"/>
          </p:cNvSpPr>
          <p:nvPr>
            <p:ph type="subTitle" idx="13"/>
          </p:nvPr>
        </p:nvSpPr>
        <p:spPr>
          <a:xfrm>
            <a:off x="4592410" y="369662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5" name="Google Shape;2685;p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1">
  <p:cSld name="CUSTOM_35">
    <p:bg>
      <p:bgPr>
        <a:solidFill>
          <a:schemeClr val="dk2"/>
        </a:solidFill>
        <a:effectLst/>
      </p:bgPr>
    </p:bg>
    <p:spTree>
      <p:nvGrpSpPr>
        <p:cNvPr id="1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93"/>
          <p:cNvSpPr txBox="1">
            <a:spLocks noGrp="1"/>
          </p:cNvSpPr>
          <p:nvPr>
            <p:ph type="subTitle" idx="1"/>
          </p:nvPr>
        </p:nvSpPr>
        <p:spPr>
          <a:xfrm>
            <a:off x="714720" y="1692950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8" name="Google Shape;2688;p93"/>
          <p:cNvSpPr txBox="1">
            <a:spLocks noGrp="1"/>
          </p:cNvSpPr>
          <p:nvPr>
            <p:ph type="subTitle" idx="2"/>
          </p:nvPr>
        </p:nvSpPr>
        <p:spPr>
          <a:xfrm>
            <a:off x="4571869" y="2991688"/>
            <a:ext cx="3856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9" name="Google Shape;2689;p93"/>
          <p:cNvSpPr txBox="1">
            <a:spLocks noGrp="1"/>
          </p:cNvSpPr>
          <p:nvPr>
            <p:ph type="subTitle" idx="3"/>
          </p:nvPr>
        </p:nvSpPr>
        <p:spPr>
          <a:xfrm>
            <a:off x="5021694" y="2342319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0" name="Google Shape;2690;p93"/>
          <p:cNvSpPr txBox="1">
            <a:spLocks noGrp="1"/>
          </p:cNvSpPr>
          <p:nvPr>
            <p:ph type="subTitle" idx="4"/>
          </p:nvPr>
        </p:nvSpPr>
        <p:spPr>
          <a:xfrm>
            <a:off x="714713" y="2342319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1" name="Google Shape;2691;p93"/>
          <p:cNvSpPr txBox="1">
            <a:spLocks noGrp="1"/>
          </p:cNvSpPr>
          <p:nvPr>
            <p:ph type="subTitle" idx="5"/>
          </p:nvPr>
        </p:nvSpPr>
        <p:spPr>
          <a:xfrm>
            <a:off x="714720" y="2991688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2" name="Google Shape;2692;p93"/>
          <p:cNvSpPr txBox="1">
            <a:spLocks noGrp="1"/>
          </p:cNvSpPr>
          <p:nvPr>
            <p:ph type="subTitle" idx="6"/>
          </p:nvPr>
        </p:nvSpPr>
        <p:spPr>
          <a:xfrm>
            <a:off x="714713" y="3641056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3" name="Google Shape;2693;p9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4" name="Google Shape;2694;p93"/>
          <p:cNvSpPr txBox="1">
            <a:spLocks noGrp="1"/>
          </p:cNvSpPr>
          <p:nvPr>
            <p:ph type="subTitle" idx="7"/>
          </p:nvPr>
        </p:nvSpPr>
        <p:spPr>
          <a:xfrm>
            <a:off x="5021694" y="3641073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5" name="Google Shape;2695;p93"/>
          <p:cNvSpPr txBox="1">
            <a:spLocks noGrp="1"/>
          </p:cNvSpPr>
          <p:nvPr>
            <p:ph type="subTitle" idx="8"/>
          </p:nvPr>
        </p:nvSpPr>
        <p:spPr>
          <a:xfrm>
            <a:off x="4573113" y="4290425"/>
            <a:ext cx="3856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6" name="Google Shape;2696;p93"/>
          <p:cNvSpPr txBox="1">
            <a:spLocks noGrp="1"/>
          </p:cNvSpPr>
          <p:nvPr>
            <p:ph type="subTitle" idx="9"/>
          </p:nvPr>
        </p:nvSpPr>
        <p:spPr>
          <a:xfrm>
            <a:off x="714720" y="4290425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7" name="Google Shape;2697;p93"/>
          <p:cNvSpPr txBox="1">
            <a:spLocks noGrp="1"/>
          </p:cNvSpPr>
          <p:nvPr>
            <p:ph type="subTitle" idx="13"/>
          </p:nvPr>
        </p:nvSpPr>
        <p:spPr>
          <a:xfrm>
            <a:off x="4570488" y="1692950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2698" name="Google Shape;2698;p93"/>
          <p:cNvGrpSpPr/>
          <p:nvPr/>
        </p:nvGrpSpPr>
        <p:grpSpPr>
          <a:xfrm>
            <a:off x="-201100" y="61952"/>
            <a:ext cx="1367377" cy="1157648"/>
            <a:chOff x="54825" y="224752"/>
            <a:chExt cx="1367377" cy="1157648"/>
          </a:xfrm>
        </p:grpSpPr>
        <p:grpSp>
          <p:nvGrpSpPr>
            <p:cNvPr id="2699" name="Google Shape;2699;p93"/>
            <p:cNvGrpSpPr/>
            <p:nvPr/>
          </p:nvGrpSpPr>
          <p:grpSpPr>
            <a:xfrm>
              <a:off x="353372" y="224752"/>
              <a:ext cx="1068829" cy="1068865"/>
              <a:chOff x="3858125" y="1328675"/>
              <a:chExt cx="743275" cy="743300"/>
            </a:xfrm>
          </p:grpSpPr>
          <p:sp>
            <p:nvSpPr>
              <p:cNvPr id="2700" name="Google Shape;2700;p93"/>
              <p:cNvSpPr/>
              <p:nvPr/>
            </p:nvSpPr>
            <p:spPr>
              <a:xfrm>
                <a:off x="3858125" y="1328675"/>
                <a:ext cx="743275" cy="743300"/>
              </a:xfrm>
              <a:custGeom>
                <a:avLst/>
                <a:gdLst/>
                <a:ahLst/>
                <a:cxnLst/>
                <a:rect l="l" t="t" r="r" b="b"/>
                <a:pathLst>
                  <a:path w="29731" h="29732" extrusionOk="0">
                    <a:moveTo>
                      <a:pt x="14866" y="1"/>
                    </a:moveTo>
                    <a:cubicBezTo>
                      <a:pt x="10923" y="1"/>
                      <a:pt x="7142" y="1568"/>
                      <a:pt x="4355" y="4355"/>
                    </a:cubicBezTo>
                    <a:cubicBezTo>
                      <a:pt x="1566" y="7143"/>
                      <a:pt x="0" y="10923"/>
                      <a:pt x="0" y="14866"/>
                    </a:cubicBezTo>
                    <a:cubicBezTo>
                      <a:pt x="0" y="18808"/>
                      <a:pt x="1566" y="22589"/>
                      <a:pt x="4355" y="25378"/>
                    </a:cubicBezTo>
                    <a:cubicBezTo>
                      <a:pt x="7142" y="28165"/>
                      <a:pt x="10923" y="29731"/>
                      <a:pt x="14866" y="29731"/>
                    </a:cubicBezTo>
                    <a:cubicBezTo>
                      <a:pt x="18808" y="29731"/>
                      <a:pt x="22589" y="28165"/>
                      <a:pt x="25377" y="25378"/>
                    </a:cubicBezTo>
                    <a:cubicBezTo>
                      <a:pt x="28165" y="22589"/>
                      <a:pt x="29731" y="18808"/>
                      <a:pt x="29731" y="14866"/>
                    </a:cubicBezTo>
                    <a:cubicBezTo>
                      <a:pt x="29731" y="10923"/>
                      <a:pt x="28165" y="7143"/>
                      <a:pt x="25377" y="4355"/>
                    </a:cubicBezTo>
                    <a:cubicBezTo>
                      <a:pt x="22589" y="1568"/>
                      <a:pt x="18808" y="1"/>
                      <a:pt x="14866" y="1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93"/>
              <p:cNvSpPr/>
              <p:nvPr/>
            </p:nvSpPr>
            <p:spPr>
              <a:xfrm>
                <a:off x="3912350" y="1382900"/>
                <a:ext cx="634875" cy="634850"/>
              </a:xfrm>
              <a:custGeom>
                <a:avLst/>
                <a:gdLst/>
                <a:ahLst/>
                <a:cxnLst/>
                <a:rect l="l" t="t" r="r" b="b"/>
                <a:pathLst>
                  <a:path w="25395" h="25394" extrusionOk="0">
                    <a:moveTo>
                      <a:pt x="12698" y="0"/>
                    </a:moveTo>
                    <a:cubicBezTo>
                      <a:pt x="9330" y="0"/>
                      <a:pt x="6101" y="1338"/>
                      <a:pt x="3720" y="3719"/>
                    </a:cubicBezTo>
                    <a:cubicBezTo>
                      <a:pt x="1338" y="6100"/>
                      <a:pt x="1" y="9329"/>
                      <a:pt x="1" y="12697"/>
                    </a:cubicBezTo>
                    <a:cubicBezTo>
                      <a:pt x="1" y="16065"/>
                      <a:pt x="1338" y="19294"/>
                      <a:pt x="3720" y="21675"/>
                    </a:cubicBezTo>
                    <a:cubicBezTo>
                      <a:pt x="6101" y="24056"/>
                      <a:pt x="9330" y="25394"/>
                      <a:pt x="12698" y="25394"/>
                    </a:cubicBezTo>
                    <a:cubicBezTo>
                      <a:pt x="16065" y="25394"/>
                      <a:pt x="19295" y="24056"/>
                      <a:pt x="21675" y="21675"/>
                    </a:cubicBezTo>
                    <a:cubicBezTo>
                      <a:pt x="24057" y="19294"/>
                      <a:pt x="25394" y="16065"/>
                      <a:pt x="25394" y="12697"/>
                    </a:cubicBezTo>
                    <a:cubicBezTo>
                      <a:pt x="25394" y="9329"/>
                      <a:pt x="24057" y="6100"/>
                      <a:pt x="21675" y="3719"/>
                    </a:cubicBezTo>
                    <a:cubicBezTo>
                      <a:pt x="19295" y="1338"/>
                      <a:pt x="16065" y="0"/>
                      <a:pt x="12698" y="0"/>
                    </a:cubicBezTo>
                    <a:close/>
                  </a:path>
                </a:pathLst>
              </a:custGeom>
              <a:solidFill>
                <a:schemeClr val="accent1">
                  <a:alpha val="8353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93"/>
              <p:cNvSpPr/>
              <p:nvPr/>
            </p:nvSpPr>
            <p:spPr>
              <a:xfrm>
                <a:off x="3992300" y="1442575"/>
                <a:ext cx="554925" cy="575150"/>
              </a:xfrm>
              <a:custGeom>
                <a:avLst/>
                <a:gdLst/>
                <a:ahLst/>
                <a:cxnLst/>
                <a:rect l="l" t="t" r="r" b="b"/>
                <a:pathLst>
                  <a:path w="22197" h="23006" extrusionOk="0">
                    <a:moveTo>
                      <a:pt x="16908" y="1"/>
                    </a:moveTo>
                    <a:cubicBezTo>
                      <a:pt x="18896" y="2242"/>
                      <a:pt x="20106" y="5191"/>
                      <a:pt x="20106" y="8422"/>
                    </a:cubicBezTo>
                    <a:cubicBezTo>
                      <a:pt x="20106" y="15433"/>
                      <a:pt x="14421" y="21118"/>
                      <a:pt x="7409" y="21118"/>
                    </a:cubicBezTo>
                    <a:cubicBezTo>
                      <a:pt x="4643" y="21118"/>
                      <a:pt x="2086" y="20231"/>
                      <a:pt x="0" y="18730"/>
                    </a:cubicBezTo>
                    <a:lnTo>
                      <a:pt x="0" y="18730"/>
                    </a:lnTo>
                    <a:cubicBezTo>
                      <a:pt x="2327" y="21352"/>
                      <a:pt x="5719" y="23006"/>
                      <a:pt x="9499" y="23006"/>
                    </a:cubicBezTo>
                    <a:cubicBezTo>
                      <a:pt x="16511" y="23006"/>
                      <a:pt x="22195" y="17321"/>
                      <a:pt x="22195" y="10309"/>
                    </a:cubicBezTo>
                    <a:cubicBezTo>
                      <a:pt x="22196" y="6063"/>
                      <a:pt x="20110" y="2307"/>
                      <a:pt x="16908" y="1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3" name="Google Shape;2703;p93"/>
            <p:cNvGrpSpPr/>
            <p:nvPr/>
          </p:nvGrpSpPr>
          <p:grpSpPr>
            <a:xfrm>
              <a:off x="54825" y="1099325"/>
              <a:ext cx="1235225" cy="283075"/>
              <a:chOff x="3763450" y="967075"/>
              <a:chExt cx="1235225" cy="283075"/>
            </a:xfrm>
          </p:grpSpPr>
          <p:sp>
            <p:nvSpPr>
              <p:cNvPr id="2704" name="Google Shape;2704;p93"/>
              <p:cNvSpPr/>
              <p:nvPr/>
            </p:nvSpPr>
            <p:spPr>
              <a:xfrm>
                <a:off x="3763450" y="967075"/>
                <a:ext cx="1235225" cy="283075"/>
              </a:xfrm>
              <a:custGeom>
                <a:avLst/>
                <a:gdLst/>
                <a:ahLst/>
                <a:cxnLst/>
                <a:rect l="l" t="t" r="r" b="b"/>
                <a:pathLst>
                  <a:path w="49409" h="11323" extrusionOk="0">
                    <a:moveTo>
                      <a:pt x="31262" y="1"/>
                    </a:moveTo>
                    <a:cubicBezTo>
                      <a:pt x="28402" y="1"/>
                      <a:pt x="25535" y="1391"/>
                      <a:pt x="23861" y="3724"/>
                    </a:cubicBezTo>
                    <a:cubicBezTo>
                      <a:pt x="23511" y="3534"/>
                      <a:pt x="23122" y="3446"/>
                      <a:pt x="22730" y="3446"/>
                    </a:cubicBezTo>
                    <a:cubicBezTo>
                      <a:pt x="21597" y="3446"/>
                      <a:pt x="20438" y="4179"/>
                      <a:pt x="20117" y="5285"/>
                    </a:cubicBezTo>
                    <a:cubicBezTo>
                      <a:pt x="19417" y="3598"/>
                      <a:pt x="17620" y="2454"/>
                      <a:pt x="15807" y="2454"/>
                    </a:cubicBezTo>
                    <a:cubicBezTo>
                      <a:pt x="15584" y="2454"/>
                      <a:pt x="15361" y="2471"/>
                      <a:pt x="15139" y="2507"/>
                    </a:cubicBezTo>
                    <a:cubicBezTo>
                      <a:pt x="13116" y="2834"/>
                      <a:pt x="11438" y="4665"/>
                      <a:pt x="11288" y="6707"/>
                    </a:cubicBezTo>
                    <a:cubicBezTo>
                      <a:pt x="10951" y="6371"/>
                      <a:pt x="10486" y="6214"/>
                      <a:pt x="10015" y="6214"/>
                    </a:cubicBezTo>
                    <a:cubicBezTo>
                      <a:pt x="9289" y="6214"/>
                      <a:pt x="8548" y="6588"/>
                      <a:pt x="8242" y="7256"/>
                    </a:cubicBezTo>
                    <a:cubicBezTo>
                      <a:pt x="7644" y="7049"/>
                      <a:pt x="7018" y="6952"/>
                      <a:pt x="6387" y="6952"/>
                    </a:cubicBezTo>
                    <a:cubicBezTo>
                      <a:pt x="3673" y="6952"/>
                      <a:pt x="885" y="8748"/>
                      <a:pt x="0" y="11322"/>
                    </a:cubicBezTo>
                    <a:lnTo>
                      <a:pt x="49408" y="11322"/>
                    </a:lnTo>
                    <a:cubicBezTo>
                      <a:pt x="48434" y="10436"/>
                      <a:pt x="46933" y="9928"/>
                      <a:pt x="45534" y="9928"/>
                    </a:cubicBezTo>
                    <a:cubicBezTo>
                      <a:pt x="45095" y="9928"/>
                      <a:pt x="44665" y="9978"/>
                      <a:pt x="44265" y="10082"/>
                    </a:cubicBezTo>
                    <a:cubicBezTo>
                      <a:pt x="44541" y="9009"/>
                      <a:pt x="44035" y="7787"/>
                      <a:pt x="43084" y="7222"/>
                    </a:cubicBezTo>
                    <a:cubicBezTo>
                      <a:pt x="42693" y="6990"/>
                      <a:pt x="42240" y="6878"/>
                      <a:pt x="41787" y="6878"/>
                    </a:cubicBezTo>
                    <a:cubicBezTo>
                      <a:pt x="41136" y="6878"/>
                      <a:pt x="40483" y="7110"/>
                      <a:pt x="40006" y="7555"/>
                    </a:cubicBezTo>
                    <a:cubicBezTo>
                      <a:pt x="39456" y="4066"/>
                      <a:pt x="36654" y="1041"/>
                      <a:pt x="33218" y="226"/>
                    </a:cubicBezTo>
                    <a:cubicBezTo>
                      <a:pt x="32576" y="74"/>
                      <a:pt x="31919" y="1"/>
                      <a:pt x="31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93"/>
              <p:cNvSpPr/>
              <p:nvPr/>
            </p:nvSpPr>
            <p:spPr>
              <a:xfrm>
                <a:off x="4193800" y="1094625"/>
                <a:ext cx="243025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9721" h="3010" extrusionOk="0">
                    <a:moveTo>
                      <a:pt x="3216" y="1"/>
                    </a:moveTo>
                    <a:cubicBezTo>
                      <a:pt x="2418" y="1"/>
                      <a:pt x="1652" y="290"/>
                      <a:pt x="1091" y="733"/>
                    </a:cubicBezTo>
                    <a:cubicBezTo>
                      <a:pt x="462" y="1221"/>
                      <a:pt x="86" y="1898"/>
                      <a:pt x="1" y="2495"/>
                    </a:cubicBezTo>
                    <a:cubicBezTo>
                      <a:pt x="461" y="2100"/>
                      <a:pt x="993" y="1773"/>
                      <a:pt x="1574" y="1555"/>
                    </a:cubicBezTo>
                    <a:cubicBezTo>
                      <a:pt x="2064" y="1371"/>
                      <a:pt x="2587" y="1267"/>
                      <a:pt x="3099" y="1267"/>
                    </a:cubicBezTo>
                    <a:cubicBezTo>
                      <a:pt x="3191" y="1267"/>
                      <a:pt x="3282" y="1271"/>
                      <a:pt x="3373" y="1278"/>
                    </a:cubicBezTo>
                    <a:cubicBezTo>
                      <a:pt x="3970" y="1327"/>
                      <a:pt x="4569" y="1529"/>
                      <a:pt x="5108" y="1835"/>
                    </a:cubicBezTo>
                    <a:cubicBezTo>
                      <a:pt x="5647" y="2141"/>
                      <a:pt x="6120" y="2548"/>
                      <a:pt x="6513" y="3010"/>
                    </a:cubicBezTo>
                    <a:cubicBezTo>
                      <a:pt x="6522" y="2490"/>
                      <a:pt x="6324" y="1878"/>
                      <a:pt x="5920" y="1347"/>
                    </a:cubicBezTo>
                    <a:cubicBezTo>
                      <a:pt x="6415" y="1027"/>
                      <a:pt x="6999" y="817"/>
                      <a:pt x="7582" y="817"/>
                    </a:cubicBezTo>
                    <a:cubicBezTo>
                      <a:pt x="7596" y="817"/>
                      <a:pt x="7610" y="817"/>
                      <a:pt x="7624" y="817"/>
                    </a:cubicBezTo>
                    <a:cubicBezTo>
                      <a:pt x="8398" y="833"/>
                      <a:pt x="9171" y="1222"/>
                      <a:pt x="9720" y="1750"/>
                    </a:cubicBezTo>
                    <a:cubicBezTo>
                      <a:pt x="9685" y="1370"/>
                      <a:pt x="9474" y="931"/>
                      <a:pt x="9100" y="594"/>
                    </a:cubicBezTo>
                    <a:cubicBezTo>
                      <a:pt x="8731" y="256"/>
                      <a:pt x="8199" y="22"/>
                      <a:pt x="7639" y="12"/>
                    </a:cubicBezTo>
                    <a:cubicBezTo>
                      <a:pt x="7626" y="12"/>
                      <a:pt x="7613" y="11"/>
                      <a:pt x="7600" y="11"/>
                    </a:cubicBezTo>
                    <a:cubicBezTo>
                      <a:pt x="7052" y="11"/>
                      <a:pt x="6529" y="222"/>
                      <a:pt x="6156" y="539"/>
                    </a:cubicBezTo>
                    <a:cubicBezTo>
                      <a:pt x="5963" y="700"/>
                      <a:pt x="5810" y="888"/>
                      <a:pt x="5698" y="1084"/>
                    </a:cubicBezTo>
                    <a:cubicBezTo>
                      <a:pt x="5163" y="509"/>
                      <a:pt x="4355" y="79"/>
                      <a:pt x="3474" y="11"/>
                    </a:cubicBezTo>
                    <a:cubicBezTo>
                      <a:pt x="3388" y="4"/>
                      <a:pt x="3301" y="1"/>
                      <a:pt x="32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93"/>
              <p:cNvSpPr/>
              <p:nvPr/>
            </p:nvSpPr>
            <p:spPr>
              <a:xfrm>
                <a:off x="3997225" y="1126650"/>
                <a:ext cx="128275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5131" h="2308" extrusionOk="0">
                    <a:moveTo>
                      <a:pt x="2559" y="1"/>
                    </a:moveTo>
                    <a:cubicBezTo>
                      <a:pt x="1862" y="1"/>
                      <a:pt x="1202" y="289"/>
                      <a:pt x="748" y="709"/>
                    </a:cubicBezTo>
                    <a:cubicBezTo>
                      <a:pt x="275" y="1138"/>
                      <a:pt x="21" y="1707"/>
                      <a:pt x="0" y="2189"/>
                    </a:cubicBezTo>
                    <a:cubicBezTo>
                      <a:pt x="335" y="1839"/>
                      <a:pt x="735" y="1542"/>
                      <a:pt x="1184" y="1334"/>
                    </a:cubicBezTo>
                    <a:cubicBezTo>
                      <a:pt x="1612" y="1134"/>
                      <a:pt x="2080" y="1018"/>
                      <a:pt x="2536" y="1018"/>
                    </a:cubicBezTo>
                    <a:cubicBezTo>
                      <a:pt x="2555" y="1018"/>
                      <a:pt x="2574" y="1018"/>
                      <a:pt x="2593" y="1018"/>
                    </a:cubicBezTo>
                    <a:cubicBezTo>
                      <a:pt x="3065" y="1031"/>
                      <a:pt x="3549" y="1170"/>
                      <a:pt x="3987" y="1400"/>
                    </a:cubicBezTo>
                    <a:cubicBezTo>
                      <a:pt x="4424" y="1628"/>
                      <a:pt x="4810" y="1943"/>
                      <a:pt x="5129" y="2308"/>
                    </a:cubicBezTo>
                    <a:cubicBezTo>
                      <a:pt x="5130" y="1825"/>
                      <a:pt x="4904" y="1246"/>
                      <a:pt x="4450" y="795"/>
                    </a:cubicBezTo>
                    <a:cubicBezTo>
                      <a:pt x="4005" y="343"/>
                      <a:pt x="3336" y="19"/>
                      <a:pt x="2617" y="2"/>
                    </a:cubicBezTo>
                    <a:cubicBezTo>
                      <a:pt x="2597" y="1"/>
                      <a:pt x="2578" y="1"/>
                      <a:pt x="25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93"/>
              <p:cNvSpPr/>
              <p:nvPr/>
            </p:nvSpPr>
            <p:spPr>
              <a:xfrm>
                <a:off x="4526850" y="1053900"/>
                <a:ext cx="147475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5899" h="2311" extrusionOk="0">
                    <a:moveTo>
                      <a:pt x="2964" y="0"/>
                    </a:moveTo>
                    <a:cubicBezTo>
                      <a:pt x="2943" y="0"/>
                      <a:pt x="2921" y="1"/>
                      <a:pt x="2899" y="1"/>
                    </a:cubicBezTo>
                    <a:cubicBezTo>
                      <a:pt x="2140" y="19"/>
                      <a:pt x="1420" y="322"/>
                      <a:pt x="907" y="768"/>
                    </a:cubicBezTo>
                    <a:cubicBezTo>
                      <a:pt x="387" y="1210"/>
                      <a:pt x="78" y="1793"/>
                      <a:pt x="1" y="2310"/>
                    </a:cubicBezTo>
                    <a:cubicBezTo>
                      <a:pt x="790" y="1631"/>
                      <a:pt x="1854" y="1127"/>
                      <a:pt x="2925" y="1102"/>
                    </a:cubicBezTo>
                    <a:cubicBezTo>
                      <a:pt x="2952" y="1101"/>
                      <a:pt x="2980" y="1101"/>
                      <a:pt x="3007" y="1101"/>
                    </a:cubicBezTo>
                    <a:cubicBezTo>
                      <a:pt x="4049" y="1101"/>
                      <a:pt x="5100" y="1549"/>
                      <a:pt x="5899" y="2176"/>
                    </a:cubicBezTo>
                    <a:cubicBezTo>
                      <a:pt x="5799" y="1663"/>
                      <a:pt x="5463" y="1096"/>
                      <a:pt x="4924" y="676"/>
                    </a:cubicBezTo>
                    <a:cubicBezTo>
                      <a:pt x="4406" y="267"/>
                      <a:pt x="3699" y="0"/>
                      <a:pt x="2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08" name="Google Shape;2708;p93"/>
          <p:cNvSpPr/>
          <p:nvPr/>
        </p:nvSpPr>
        <p:spPr>
          <a:xfrm>
            <a:off x="-42100" y="4639598"/>
            <a:ext cx="9479404" cy="676626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9" name="Google Shape;2709;p93"/>
          <p:cNvGrpSpPr/>
          <p:nvPr/>
        </p:nvGrpSpPr>
        <p:grpSpPr>
          <a:xfrm>
            <a:off x="4841550" y="4456967"/>
            <a:ext cx="4715645" cy="1068907"/>
            <a:chOff x="-4008800" y="2895450"/>
            <a:chExt cx="4715645" cy="1068907"/>
          </a:xfrm>
        </p:grpSpPr>
        <p:sp>
          <p:nvSpPr>
            <p:cNvPr id="2710" name="Google Shape;2710;p93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93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93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93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93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93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93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93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93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93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93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93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93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93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93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93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93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93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93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93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93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93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93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93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93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93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93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93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93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93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93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93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93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93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93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93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93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93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93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93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93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93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93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93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93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93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6" name="Google Shape;2756;p9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solidFill>
          <a:schemeClr val="dk2"/>
        </a:solidFill>
        <a:effectLst/>
      </p:bgPr>
    </p:bg>
    <p:spTree>
      <p:nvGrpSpPr>
        <p:cNvPr id="1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p94"/>
          <p:cNvSpPr txBox="1">
            <a:spLocks noGrp="1"/>
          </p:cNvSpPr>
          <p:nvPr>
            <p:ph type="subTitle" idx="1"/>
          </p:nvPr>
        </p:nvSpPr>
        <p:spPr>
          <a:xfrm>
            <a:off x="4183150" y="204925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59" name="Google Shape;2759;p94"/>
          <p:cNvSpPr txBox="1">
            <a:spLocks noGrp="1"/>
          </p:cNvSpPr>
          <p:nvPr>
            <p:ph type="subTitle" idx="2"/>
          </p:nvPr>
        </p:nvSpPr>
        <p:spPr>
          <a:xfrm>
            <a:off x="4183150" y="295647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0" name="Google Shape;2760;p94"/>
          <p:cNvSpPr txBox="1">
            <a:spLocks noGrp="1"/>
          </p:cNvSpPr>
          <p:nvPr>
            <p:ph type="subTitle" idx="3"/>
          </p:nvPr>
        </p:nvSpPr>
        <p:spPr>
          <a:xfrm>
            <a:off x="4183150" y="386369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1" name="Google Shape;2761;p94"/>
          <p:cNvSpPr txBox="1">
            <a:spLocks noGrp="1"/>
          </p:cNvSpPr>
          <p:nvPr>
            <p:ph type="subTitle" idx="4"/>
          </p:nvPr>
        </p:nvSpPr>
        <p:spPr>
          <a:xfrm>
            <a:off x="4183150" y="250286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2" name="Google Shape;2762;p94"/>
          <p:cNvSpPr txBox="1">
            <a:spLocks noGrp="1"/>
          </p:cNvSpPr>
          <p:nvPr>
            <p:ph type="subTitle" idx="5"/>
          </p:nvPr>
        </p:nvSpPr>
        <p:spPr>
          <a:xfrm>
            <a:off x="4183150" y="341008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3" name="Google Shape;2763;p94"/>
          <p:cNvSpPr txBox="1">
            <a:spLocks noGrp="1"/>
          </p:cNvSpPr>
          <p:nvPr>
            <p:ph type="subTitle" idx="6"/>
          </p:nvPr>
        </p:nvSpPr>
        <p:spPr>
          <a:xfrm>
            <a:off x="4183150" y="431730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4" name="Google Shape;2764;p94"/>
          <p:cNvSpPr txBox="1">
            <a:spLocks noGrp="1"/>
          </p:cNvSpPr>
          <p:nvPr>
            <p:ph type="subTitle" idx="7"/>
          </p:nvPr>
        </p:nvSpPr>
        <p:spPr>
          <a:xfrm>
            <a:off x="1104988" y="2049250"/>
            <a:ext cx="2451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5" name="Google Shape;2765;p94"/>
          <p:cNvSpPr txBox="1">
            <a:spLocks noGrp="1"/>
          </p:cNvSpPr>
          <p:nvPr>
            <p:ph type="subTitle" idx="8"/>
          </p:nvPr>
        </p:nvSpPr>
        <p:spPr>
          <a:xfrm>
            <a:off x="1105438" y="2956471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6" name="Google Shape;2766;p94"/>
          <p:cNvSpPr txBox="1">
            <a:spLocks noGrp="1"/>
          </p:cNvSpPr>
          <p:nvPr>
            <p:ph type="subTitle" idx="9"/>
          </p:nvPr>
        </p:nvSpPr>
        <p:spPr>
          <a:xfrm>
            <a:off x="1105438" y="3863692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7" name="Google Shape;2767;p94"/>
          <p:cNvSpPr txBox="1">
            <a:spLocks noGrp="1"/>
          </p:cNvSpPr>
          <p:nvPr>
            <p:ph type="subTitle" idx="13"/>
          </p:nvPr>
        </p:nvSpPr>
        <p:spPr>
          <a:xfrm>
            <a:off x="1105438" y="2502861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8" name="Google Shape;2768;p94"/>
          <p:cNvSpPr txBox="1">
            <a:spLocks noGrp="1"/>
          </p:cNvSpPr>
          <p:nvPr>
            <p:ph type="subTitle" idx="14"/>
          </p:nvPr>
        </p:nvSpPr>
        <p:spPr>
          <a:xfrm>
            <a:off x="1105438" y="3410082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9" name="Google Shape;2769;p94"/>
          <p:cNvSpPr txBox="1">
            <a:spLocks noGrp="1"/>
          </p:cNvSpPr>
          <p:nvPr>
            <p:ph type="subTitle" idx="15"/>
          </p:nvPr>
        </p:nvSpPr>
        <p:spPr>
          <a:xfrm>
            <a:off x="1105438" y="4317303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0" name="Google Shape;2770;p94"/>
          <p:cNvSpPr txBox="1">
            <a:spLocks noGrp="1"/>
          </p:cNvSpPr>
          <p:nvPr>
            <p:ph type="title"/>
          </p:nvPr>
        </p:nvSpPr>
        <p:spPr>
          <a:xfrm>
            <a:off x="719550" y="646875"/>
            <a:ext cx="7704900" cy="1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771" name="Google Shape;2771;p94"/>
          <p:cNvGrpSpPr/>
          <p:nvPr/>
        </p:nvGrpSpPr>
        <p:grpSpPr>
          <a:xfrm>
            <a:off x="2365578" y="94513"/>
            <a:ext cx="9592955" cy="6741333"/>
            <a:chOff x="2365578" y="94513"/>
            <a:chExt cx="9592955" cy="6741333"/>
          </a:xfrm>
        </p:grpSpPr>
        <p:sp>
          <p:nvSpPr>
            <p:cNvPr id="2772" name="Google Shape;2772;p94"/>
            <p:cNvSpPr/>
            <p:nvPr/>
          </p:nvSpPr>
          <p:spPr>
            <a:xfrm flipH="1">
              <a:off x="7264150" y="9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94"/>
            <p:cNvSpPr/>
            <p:nvPr/>
          </p:nvSpPr>
          <p:spPr>
            <a:xfrm rot="319248">
              <a:off x="2430568" y="4559571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4" name="Google Shape;2774;p9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solidFill>
          <a:schemeClr val="dk2"/>
        </a:solidFill>
        <a:effectLst/>
      </p:bgPr>
    </p:bg>
    <p:spTree>
      <p:nvGrpSpPr>
        <p:cNvPr id="1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95"/>
          <p:cNvSpPr txBox="1">
            <a:spLocks noGrp="1"/>
          </p:cNvSpPr>
          <p:nvPr>
            <p:ph type="subTitle" idx="1"/>
          </p:nvPr>
        </p:nvSpPr>
        <p:spPr>
          <a:xfrm>
            <a:off x="2860050" y="1783913"/>
            <a:ext cx="34347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7" name="Google Shape;2777;p95"/>
          <p:cNvSpPr txBox="1"/>
          <p:nvPr/>
        </p:nvSpPr>
        <p:spPr>
          <a:xfrm>
            <a:off x="2036550" y="3361900"/>
            <a:ext cx="5070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-GB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-GB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000" b="1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and infographics &amp; images by </a:t>
            </a:r>
            <a:r>
              <a:rPr lang="en-GB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 i="0" u="none" strike="noStrike" cap="none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78" name="Google Shape;2778;p95"/>
          <p:cNvSpPr txBox="1">
            <a:spLocks noGrp="1"/>
          </p:cNvSpPr>
          <p:nvPr>
            <p:ph type="title"/>
          </p:nvPr>
        </p:nvSpPr>
        <p:spPr>
          <a:xfrm>
            <a:off x="2441725" y="976500"/>
            <a:ext cx="42984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2779" name="Google Shape;2779;p95"/>
          <p:cNvGrpSpPr/>
          <p:nvPr/>
        </p:nvGrpSpPr>
        <p:grpSpPr>
          <a:xfrm>
            <a:off x="-2678128" y="3077313"/>
            <a:ext cx="16341411" cy="5119814"/>
            <a:chOff x="-2678128" y="3077313"/>
            <a:chExt cx="16341411" cy="5119814"/>
          </a:xfrm>
        </p:grpSpPr>
        <p:sp>
          <p:nvSpPr>
            <p:cNvPr id="2780" name="Google Shape;2780;p95"/>
            <p:cNvSpPr/>
            <p:nvPr/>
          </p:nvSpPr>
          <p:spPr>
            <a:xfrm>
              <a:off x="-205613" y="3077313"/>
              <a:ext cx="9593017" cy="3104782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95"/>
            <p:cNvSpPr/>
            <p:nvPr/>
          </p:nvSpPr>
          <p:spPr>
            <a:xfrm rot="-614414">
              <a:off x="-2489680" y="4684843"/>
              <a:ext cx="7922904" cy="28305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95"/>
            <p:cNvSpPr/>
            <p:nvPr/>
          </p:nvSpPr>
          <p:spPr>
            <a:xfrm rot="319248">
              <a:off x="4135318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3" name="Google Shape;2783;p95"/>
            <p:cNvGrpSpPr/>
            <p:nvPr/>
          </p:nvGrpSpPr>
          <p:grpSpPr>
            <a:xfrm>
              <a:off x="169773" y="4571493"/>
              <a:ext cx="546340" cy="1144005"/>
              <a:chOff x="-190602" y="4255105"/>
              <a:chExt cx="546340" cy="1144005"/>
            </a:xfrm>
          </p:grpSpPr>
          <p:sp>
            <p:nvSpPr>
              <p:cNvPr id="2784" name="Google Shape;2784;p95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95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6" name="Google Shape;2786;p95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95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p95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9" name="Google Shape;2789;p95"/>
            <p:cNvGrpSpPr/>
            <p:nvPr/>
          </p:nvGrpSpPr>
          <p:grpSpPr>
            <a:xfrm>
              <a:off x="7875324" y="4324833"/>
              <a:ext cx="1059758" cy="818673"/>
              <a:chOff x="206924" y="4453733"/>
              <a:chExt cx="1059758" cy="818673"/>
            </a:xfrm>
          </p:grpSpPr>
          <p:sp>
            <p:nvSpPr>
              <p:cNvPr id="2790" name="Google Shape;2790;p95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95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2" name="Google Shape;2792;p95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95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95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95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95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95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98" name="Google Shape;2798;p95"/>
            <p:cNvGrpSpPr/>
            <p:nvPr/>
          </p:nvGrpSpPr>
          <p:grpSpPr>
            <a:xfrm>
              <a:off x="6908720" y="4644322"/>
              <a:ext cx="391486" cy="461342"/>
              <a:chOff x="6695" y="4548947"/>
              <a:chExt cx="391486" cy="461342"/>
            </a:xfrm>
          </p:grpSpPr>
          <p:sp>
            <p:nvSpPr>
              <p:cNvPr id="2799" name="Google Shape;2799;p95"/>
              <p:cNvSpPr/>
              <p:nvPr/>
            </p:nvSpPr>
            <p:spPr>
              <a:xfrm>
                <a:off x="130450" y="4867279"/>
                <a:ext cx="161826" cy="77462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762" extrusionOk="0">
                    <a:moveTo>
                      <a:pt x="1658" y="0"/>
                    </a:moveTo>
                    <a:cubicBezTo>
                      <a:pt x="1105" y="0"/>
                      <a:pt x="511" y="179"/>
                      <a:pt x="0" y="734"/>
                    </a:cubicBezTo>
                    <a:cubicBezTo>
                      <a:pt x="0" y="734"/>
                      <a:pt x="891" y="1762"/>
                      <a:pt x="2157" y="1762"/>
                    </a:cubicBezTo>
                    <a:cubicBezTo>
                      <a:pt x="2623" y="1762"/>
                      <a:pt x="3139" y="1623"/>
                      <a:pt x="3680" y="1242"/>
                    </a:cubicBezTo>
                    <a:lnTo>
                      <a:pt x="3532" y="589"/>
                    </a:lnTo>
                    <a:cubicBezTo>
                      <a:pt x="3532" y="589"/>
                      <a:pt x="2661" y="0"/>
                      <a:pt x="16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95"/>
              <p:cNvSpPr/>
              <p:nvPr/>
            </p:nvSpPr>
            <p:spPr>
              <a:xfrm>
                <a:off x="279175" y="4772144"/>
                <a:ext cx="119006" cy="13382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044" extrusionOk="0">
                    <a:moveTo>
                      <a:pt x="2583" y="0"/>
                    </a:moveTo>
                    <a:cubicBezTo>
                      <a:pt x="977" y="0"/>
                      <a:pt x="1" y="2217"/>
                      <a:pt x="1" y="2217"/>
                    </a:cubicBezTo>
                    <a:cubicBezTo>
                      <a:pt x="89" y="2493"/>
                      <a:pt x="215" y="3043"/>
                      <a:pt x="216" y="3043"/>
                    </a:cubicBezTo>
                    <a:cubicBezTo>
                      <a:pt x="216" y="3043"/>
                      <a:pt x="216" y="3043"/>
                      <a:pt x="216" y="3043"/>
                    </a:cubicBezTo>
                    <a:cubicBezTo>
                      <a:pt x="2706" y="2762"/>
                      <a:pt x="2637" y="1"/>
                      <a:pt x="2637" y="1"/>
                    </a:cubicBezTo>
                    <a:cubicBezTo>
                      <a:pt x="2619" y="0"/>
                      <a:pt x="2601" y="0"/>
                      <a:pt x="25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95"/>
              <p:cNvSpPr/>
              <p:nvPr/>
            </p:nvSpPr>
            <p:spPr>
              <a:xfrm>
                <a:off x="199075" y="4729017"/>
                <a:ext cx="104147" cy="281272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6398" fill="none" extrusionOk="0">
                    <a:moveTo>
                      <a:pt x="2368" y="6397"/>
                    </a:moveTo>
                    <a:cubicBezTo>
                      <a:pt x="2368" y="6397"/>
                      <a:pt x="2267" y="2116"/>
                      <a:pt x="1" y="0"/>
                    </a:cubicBez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95"/>
              <p:cNvSpPr/>
              <p:nvPr/>
            </p:nvSpPr>
            <p:spPr>
              <a:xfrm>
                <a:off x="6695" y="4548947"/>
                <a:ext cx="354645" cy="280129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6372" extrusionOk="0">
                    <a:moveTo>
                      <a:pt x="5519" y="1"/>
                    </a:moveTo>
                    <a:cubicBezTo>
                      <a:pt x="4837" y="1"/>
                      <a:pt x="4151" y="490"/>
                      <a:pt x="3948" y="1665"/>
                    </a:cubicBezTo>
                    <a:cubicBezTo>
                      <a:pt x="3948" y="1665"/>
                      <a:pt x="3174" y="119"/>
                      <a:pt x="2061" y="119"/>
                    </a:cubicBezTo>
                    <a:cubicBezTo>
                      <a:pt x="1880" y="119"/>
                      <a:pt x="1690" y="160"/>
                      <a:pt x="1493" y="255"/>
                    </a:cubicBezTo>
                    <a:cubicBezTo>
                      <a:pt x="0" y="973"/>
                      <a:pt x="1361" y="3127"/>
                      <a:pt x="2305" y="3409"/>
                    </a:cubicBezTo>
                    <a:cubicBezTo>
                      <a:pt x="2305" y="3409"/>
                      <a:pt x="1341" y="4354"/>
                      <a:pt x="1852" y="5714"/>
                    </a:cubicBezTo>
                    <a:cubicBezTo>
                      <a:pt x="2021" y="6164"/>
                      <a:pt x="2430" y="6371"/>
                      <a:pt x="2880" y="6371"/>
                    </a:cubicBezTo>
                    <a:cubicBezTo>
                      <a:pt x="3788" y="6371"/>
                      <a:pt x="4865" y="5528"/>
                      <a:pt x="4478" y="4146"/>
                    </a:cubicBezTo>
                    <a:lnTo>
                      <a:pt x="4478" y="4146"/>
                    </a:lnTo>
                    <a:cubicBezTo>
                      <a:pt x="4478" y="4147"/>
                      <a:pt x="4964" y="4889"/>
                      <a:pt x="5890" y="4889"/>
                    </a:cubicBezTo>
                    <a:cubicBezTo>
                      <a:pt x="6117" y="4889"/>
                      <a:pt x="6371" y="4844"/>
                      <a:pt x="6650" y="4733"/>
                    </a:cubicBezTo>
                    <a:cubicBezTo>
                      <a:pt x="8067" y="4166"/>
                      <a:pt x="7682" y="2353"/>
                      <a:pt x="6495" y="2238"/>
                    </a:cubicBezTo>
                    <a:cubicBezTo>
                      <a:pt x="6495" y="2238"/>
                      <a:pt x="7482" y="1555"/>
                      <a:pt x="6745" y="614"/>
                    </a:cubicBezTo>
                    <a:cubicBezTo>
                      <a:pt x="6440" y="225"/>
                      <a:pt x="5980" y="1"/>
                      <a:pt x="55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95"/>
              <p:cNvSpPr/>
              <p:nvPr/>
            </p:nvSpPr>
            <p:spPr>
              <a:xfrm>
                <a:off x="138143" y="463933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4" name="Google Shape;2804;p95"/>
            <p:cNvGrpSpPr/>
            <p:nvPr/>
          </p:nvGrpSpPr>
          <p:grpSpPr>
            <a:xfrm>
              <a:off x="737397" y="3783635"/>
              <a:ext cx="1349846" cy="1195576"/>
              <a:chOff x="1056422" y="3416835"/>
              <a:chExt cx="1349846" cy="1195576"/>
            </a:xfrm>
          </p:grpSpPr>
          <p:sp>
            <p:nvSpPr>
              <p:cNvPr id="2805" name="Google Shape;2805;p95"/>
              <p:cNvSpPr/>
              <p:nvPr/>
            </p:nvSpPr>
            <p:spPr>
              <a:xfrm>
                <a:off x="1104043" y="4347511"/>
                <a:ext cx="1193400" cy="264900"/>
              </a:xfrm>
              <a:prstGeom prst="ellipse">
                <a:avLst/>
              </a:prstGeom>
              <a:solidFill>
                <a:srgbClr val="000000">
                  <a:alpha val="33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95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95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95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95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95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95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95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95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95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95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95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7" name="Google Shape;2817;p95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8" name="Google Shape;2818;p95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95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95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95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95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95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95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5" name="Google Shape;2825;p95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95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95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95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95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0" name="Google Shape;2830;p95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1" name="Google Shape;2831;p95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95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95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95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95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95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95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95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95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95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41" name="Google Shape;2841;p95"/>
            <p:cNvSpPr/>
            <p:nvPr/>
          </p:nvSpPr>
          <p:spPr>
            <a:xfrm>
              <a:off x="2498152" y="4268383"/>
              <a:ext cx="135624" cy="226055"/>
            </a:xfrm>
            <a:custGeom>
              <a:avLst/>
              <a:gdLst/>
              <a:ahLst/>
              <a:cxnLst/>
              <a:rect l="l" t="t" r="r" b="b"/>
              <a:pathLst>
                <a:path w="3085" h="5142" extrusionOk="0">
                  <a:moveTo>
                    <a:pt x="2922" y="0"/>
                  </a:moveTo>
                  <a:lnTo>
                    <a:pt x="2922" y="0"/>
                  </a:lnTo>
                  <a:cubicBezTo>
                    <a:pt x="1325" y="1326"/>
                    <a:pt x="1082" y="3977"/>
                    <a:pt x="1082" y="3977"/>
                  </a:cubicBezTo>
                  <a:cubicBezTo>
                    <a:pt x="758" y="3328"/>
                    <a:pt x="812" y="1651"/>
                    <a:pt x="812" y="1651"/>
                  </a:cubicBezTo>
                  <a:lnTo>
                    <a:pt x="812" y="1651"/>
                  </a:lnTo>
                  <a:cubicBezTo>
                    <a:pt x="110" y="2869"/>
                    <a:pt x="0" y="5141"/>
                    <a:pt x="0" y="5141"/>
                  </a:cubicBezTo>
                  <a:lnTo>
                    <a:pt x="3085" y="5141"/>
                  </a:lnTo>
                  <a:cubicBezTo>
                    <a:pt x="2759" y="4545"/>
                    <a:pt x="2922" y="3166"/>
                    <a:pt x="2922" y="3166"/>
                  </a:cubicBezTo>
                  <a:lnTo>
                    <a:pt x="2922" y="3166"/>
                  </a:lnTo>
                  <a:cubicBezTo>
                    <a:pt x="2515" y="3653"/>
                    <a:pt x="2245" y="4627"/>
                    <a:pt x="2245" y="4627"/>
                  </a:cubicBezTo>
                  <a:cubicBezTo>
                    <a:pt x="1840" y="2841"/>
                    <a:pt x="2922" y="1"/>
                    <a:pt x="2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42" name="Google Shape;2842;p95"/>
            <p:cNvGrpSpPr/>
            <p:nvPr/>
          </p:nvGrpSpPr>
          <p:grpSpPr>
            <a:xfrm>
              <a:off x="2729269" y="4465604"/>
              <a:ext cx="458793" cy="540607"/>
              <a:chOff x="3149706" y="3520004"/>
              <a:chExt cx="458793" cy="540607"/>
            </a:xfrm>
          </p:grpSpPr>
          <p:sp>
            <p:nvSpPr>
              <p:cNvPr id="2843" name="Google Shape;2843;p95"/>
              <p:cNvSpPr/>
              <p:nvPr/>
            </p:nvSpPr>
            <p:spPr>
              <a:xfrm>
                <a:off x="3294782" y="3893026"/>
                <a:ext cx="189566" cy="90783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2065" extrusionOk="0">
                    <a:moveTo>
                      <a:pt x="1942" y="1"/>
                    </a:moveTo>
                    <a:cubicBezTo>
                      <a:pt x="1293" y="1"/>
                      <a:pt x="598" y="210"/>
                      <a:pt x="0" y="861"/>
                    </a:cubicBezTo>
                    <a:cubicBezTo>
                      <a:pt x="0" y="861"/>
                      <a:pt x="1044" y="2064"/>
                      <a:pt x="2527" y="2064"/>
                    </a:cubicBezTo>
                    <a:cubicBezTo>
                      <a:pt x="3073" y="2064"/>
                      <a:pt x="3678" y="1901"/>
                      <a:pt x="4312" y="1455"/>
                    </a:cubicBezTo>
                    <a:lnTo>
                      <a:pt x="4138" y="690"/>
                    </a:lnTo>
                    <a:cubicBezTo>
                      <a:pt x="4138" y="690"/>
                      <a:pt x="3117" y="1"/>
                      <a:pt x="19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95"/>
              <p:cNvSpPr/>
              <p:nvPr/>
            </p:nvSpPr>
            <p:spPr>
              <a:xfrm>
                <a:off x="3469094" y="3781581"/>
                <a:ext cx="139405" cy="156858"/>
              </a:xfrm>
              <a:custGeom>
                <a:avLst/>
                <a:gdLst/>
                <a:ahLst/>
                <a:cxnLst/>
                <a:rect l="l" t="t" r="r" b="b"/>
                <a:pathLst>
                  <a:path w="3171" h="3568" extrusionOk="0">
                    <a:moveTo>
                      <a:pt x="3026" y="0"/>
                    </a:moveTo>
                    <a:cubicBezTo>
                      <a:pt x="1144" y="0"/>
                      <a:pt x="1" y="2598"/>
                      <a:pt x="1" y="2598"/>
                    </a:cubicBezTo>
                    <a:cubicBezTo>
                      <a:pt x="103" y="2923"/>
                      <a:pt x="252" y="3568"/>
                      <a:pt x="253" y="3568"/>
                    </a:cubicBezTo>
                    <a:cubicBezTo>
                      <a:pt x="3170" y="3237"/>
                      <a:pt x="3089" y="1"/>
                      <a:pt x="3089" y="1"/>
                    </a:cubicBezTo>
                    <a:cubicBezTo>
                      <a:pt x="3068" y="0"/>
                      <a:pt x="3047" y="0"/>
                      <a:pt x="30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95"/>
              <p:cNvSpPr/>
              <p:nvPr/>
            </p:nvSpPr>
            <p:spPr>
              <a:xfrm>
                <a:off x="3375190" y="3731024"/>
                <a:ext cx="121996" cy="329587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7497" fill="none" extrusionOk="0">
                    <a:moveTo>
                      <a:pt x="2775" y="7497"/>
                    </a:moveTo>
                    <a:cubicBezTo>
                      <a:pt x="2775" y="7497"/>
                      <a:pt x="2657" y="2479"/>
                      <a:pt x="0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95"/>
              <p:cNvSpPr/>
              <p:nvPr/>
            </p:nvSpPr>
            <p:spPr>
              <a:xfrm>
                <a:off x="3149706" y="3520004"/>
                <a:ext cx="415578" cy="328224"/>
              </a:xfrm>
              <a:custGeom>
                <a:avLst/>
                <a:gdLst/>
                <a:ahLst/>
                <a:cxnLst/>
                <a:rect l="l" t="t" r="r" b="b"/>
                <a:pathLst>
                  <a:path w="9453" h="7466" extrusionOk="0">
                    <a:moveTo>
                      <a:pt x="6468" y="1"/>
                    </a:moveTo>
                    <a:cubicBezTo>
                      <a:pt x="5670" y="1"/>
                      <a:pt x="4865" y="575"/>
                      <a:pt x="4628" y="1953"/>
                    </a:cubicBezTo>
                    <a:cubicBezTo>
                      <a:pt x="4628" y="1953"/>
                      <a:pt x="3722" y="141"/>
                      <a:pt x="2416" y="141"/>
                    </a:cubicBezTo>
                    <a:cubicBezTo>
                      <a:pt x="2204" y="141"/>
                      <a:pt x="1981" y="188"/>
                      <a:pt x="1750" y="299"/>
                    </a:cubicBezTo>
                    <a:cubicBezTo>
                      <a:pt x="1" y="1140"/>
                      <a:pt x="1596" y="3663"/>
                      <a:pt x="2702" y="3996"/>
                    </a:cubicBezTo>
                    <a:cubicBezTo>
                      <a:pt x="2702" y="3996"/>
                      <a:pt x="1574" y="5102"/>
                      <a:pt x="2171" y="6695"/>
                    </a:cubicBezTo>
                    <a:cubicBezTo>
                      <a:pt x="2369" y="7223"/>
                      <a:pt x="2848" y="7465"/>
                      <a:pt x="3375" y="7465"/>
                    </a:cubicBezTo>
                    <a:cubicBezTo>
                      <a:pt x="4440" y="7465"/>
                      <a:pt x="5701" y="6478"/>
                      <a:pt x="5247" y="4858"/>
                    </a:cubicBezTo>
                    <a:lnTo>
                      <a:pt x="5247" y="4858"/>
                    </a:lnTo>
                    <a:cubicBezTo>
                      <a:pt x="5247" y="4858"/>
                      <a:pt x="5818" y="5727"/>
                      <a:pt x="6900" y="5727"/>
                    </a:cubicBezTo>
                    <a:cubicBezTo>
                      <a:pt x="7167" y="5727"/>
                      <a:pt x="7464" y="5675"/>
                      <a:pt x="7792" y="5544"/>
                    </a:cubicBezTo>
                    <a:cubicBezTo>
                      <a:pt x="9452" y="4880"/>
                      <a:pt x="9002" y="2754"/>
                      <a:pt x="7611" y="2623"/>
                    </a:cubicBezTo>
                    <a:cubicBezTo>
                      <a:pt x="7611" y="2623"/>
                      <a:pt x="8766" y="1821"/>
                      <a:pt x="7903" y="719"/>
                    </a:cubicBezTo>
                    <a:cubicBezTo>
                      <a:pt x="7545" y="264"/>
                      <a:pt x="7008" y="1"/>
                      <a:pt x="64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95"/>
              <p:cNvSpPr/>
              <p:nvPr/>
            </p:nvSpPr>
            <p:spPr>
              <a:xfrm>
                <a:off x="3307318" y="362588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48" name="Google Shape;2848;p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_1">
    <p:bg>
      <p:bgPr>
        <a:solidFill>
          <a:schemeClr val="dk2"/>
        </a:solidFill>
        <a:effectLst/>
      </p:bgPr>
    </p:bg>
    <p:spTree>
      <p:nvGrpSpPr>
        <p:cNvPr id="1" name="Shape 2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0" name="Google Shape;2850;p96"/>
          <p:cNvGrpSpPr/>
          <p:nvPr/>
        </p:nvGrpSpPr>
        <p:grpSpPr>
          <a:xfrm>
            <a:off x="-933450" y="3447150"/>
            <a:ext cx="10687200" cy="2220225"/>
            <a:chOff x="-933450" y="3447150"/>
            <a:chExt cx="10687200" cy="2220225"/>
          </a:xfrm>
        </p:grpSpPr>
        <p:sp>
          <p:nvSpPr>
            <p:cNvPr id="2851" name="Google Shape;2851;p96"/>
            <p:cNvSpPr/>
            <p:nvPr/>
          </p:nvSpPr>
          <p:spPr>
            <a:xfrm>
              <a:off x="-43162" y="3447150"/>
              <a:ext cx="9230322" cy="1772550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96"/>
            <p:cNvSpPr/>
            <p:nvPr/>
          </p:nvSpPr>
          <p:spPr>
            <a:xfrm>
              <a:off x="-933450" y="4181475"/>
              <a:ext cx="10687200" cy="1485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3" name="Google Shape;2853;p9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bg>
      <p:bgPr>
        <a:solidFill>
          <a:schemeClr val="dk2"/>
        </a:solidFill>
        <a:effectLst/>
      </p:bgPr>
    </p:bg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5" name="Google Shape;2855;p97"/>
          <p:cNvGrpSpPr/>
          <p:nvPr/>
        </p:nvGrpSpPr>
        <p:grpSpPr>
          <a:xfrm>
            <a:off x="-1027098" y="2680502"/>
            <a:ext cx="11040298" cy="3886879"/>
            <a:chOff x="-1027098" y="2680502"/>
            <a:chExt cx="11040298" cy="3886879"/>
          </a:xfrm>
        </p:grpSpPr>
        <p:grpSp>
          <p:nvGrpSpPr>
            <p:cNvPr id="2856" name="Google Shape;2856;p97"/>
            <p:cNvGrpSpPr/>
            <p:nvPr/>
          </p:nvGrpSpPr>
          <p:grpSpPr>
            <a:xfrm>
              <a:off x="-662521" y="3768036"/>
              <a:ext cx="4681446" cy="2516614"/>
              <a:chOff x="-662521" y="3768036"/>
              <a:chExt cx="4681446" cy="2516614"/>
            </a:xfrm>
          </p:grpSpPr>
          <p:sp>
            <p:nvSpPr>
              <p:cNvPr id="2857" name="Google Shape;2857;p97"/>
              <p:cNvSpPr/>
              <p:nvPr/>
            </p:nvSpPr>
            <p:spPr>
              <a:xfrm>
                <a:off x="1561325" y="4446250"/>
                <a:ext cx="2457600" cy="1838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97"/>
              <p:cNvSpPr/>
              <p:nvPr/>
            </p:nvSpPr>
            <p:spPr>
              <a:xfrm rot="-10476303" flipH="1">
                <a:off x="-584211" y="3926526"/>
                <a:ext cx="3457546" cy="1828818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9" name="Google Shape;2859;p97"/>
            <p:cNvGrpSpPr/>
            <p:nvPr/>
          </p:nvGrpSpPr>
          <p:grpSpPr>
            <a:xfrm>
              <a:off x="7052391" y="4513218"/>
              <a:ext cx="572169" cy="693614"/>
              <a:chOff x="7881143" y="4565018"/>
              <a:chExt cx="513387" cy="622355"/>
            </a:xfrm>
          </p:grpSpPr>
          <p:grpSp>
            <p:nvGrpSpPr>
              <p:cNvPr id="2860" name="Google Shape;2860;p97"/>
              <p:cNvGrpSpPr/>
              <p:nvPr/>
            </p:nvGrpSpPr>
            <p:grpSpPr>
              <a:xfrm>
                <a:off x="7881143" y="4565018"/>
                <a:ext cx="513387" cy="622355"/>
                <a:chOff x="7900693" y="4566205"/>
                <a:chExt cx="513387" cy="622355"/>
              </a:xfrm>
            </p:grpSpPr>
            <p:sp>
              <p:nvSpPr>
                <p:cNvPr id="2861" name="Google Shape;2861;p97"/>
                <p:cNvSpPr/>
                <p:nvPr/>
              </p:nvSpPr>
              <p:spPr>
                <a:xfrm>
                  <a:off x="8148059" y="4781599"/>
                  <a:ext cx="266021" cy="406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2" name="Google Shape;2862;p97"/>
                <p:cNvSpPr/>
                <p:nvPr/>
              </p:nvSpPr>
              <p:spPr>
                <a:xfrm>
                  <a:off x="8033397" y="4566205"/>
                  <a:ext cx="233256" cy="621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3" name="Google Shape;2863;p97"/>
                <p:cNvSpPr/>
                <p:nvPr/>
              </p:nvSpPr>
              <p:spPr>
                <a:xfrm>
                  <a:off x="7900693" y="4750030"/>
                  <a:ext cx="306857" cy="43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64" name="Google Shape;2864;p97"/>
              <p:cNvSpPr/>
              <p:nvPr/>
            </p:nvSpPr>
            <p:spPr>
              <a:xfrm>
                <a:off x="8013847" y="4565018"/>
                <a:ext cx="233256" cy="621128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5" name="Google Shape;2865;p97"/>
            <p:cNvGrpSpPr/>
            <p:nvPr/>
          </p:nvGrpSpPr>
          <p:grpSpPr>
            <a:xfrm>
              <a:off x="4407715" y="4446255"/>
              <a:ext cx="630186" cy="789377"/>
              <a:chOff x="4413056" y="4599588"/>
              <a:chExt cx="513390" cy="643077"/>
            </a:xfrm>
          </p:grpSpPr>
          <p:sp>
            <p:nvSpPr>
              <p:cNvPr id="2866" name="Google Shape;2866;p97"/>
              <p:cNvSpPr/>
              <p:nvPr/>
            </p:nvSpPr>
            <p:spPr>
              <a:xfrm>
                <a:off x="4803027" y="4661078"/>
                <a:ext cx="123419" cy="581587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97"/>
              <p:cNvSpPr/>
              <p:nvPr/>
            </p:nvSpPr>
            <p:spPr>
              <a:xfrm>
                <a:off x="4413056" y="4740296"/>
                <a:ext cx="223655" cy="481497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97"/>
              <p:cNvSpPr/>
              <p:nvPr/>
            </p:nvSpPr>
            <p:spPr>
              <a:xfrm>
                <a:off x="4683255" y="4599588"/>
                <a:ext cx="163354" cy="641562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97"/>
              <p:cNvSpPr/>
              <p:nvPr/>
            </p:nvSpPr>
            <p:spPr>
              <a:xfrm>
                <a:off x="4512706" y="4697610"/>
                <a:ext cx="215010" cy="536556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70" name="Google Shape;2870;p97"/>
            <p:cNvSpPr/>
            <p:nvPr/>
          </p:nvSpPr>
          <p:spPr>
            <a:xfrm>
              <a:off x="-271188" y="6550531"/>
              <a:ext cx="400" cy="16850"/>
            </a:xfrm>
            <a:custGeom>
              <a:avLst/>
              <a:gdLst/>
              <a:ahLst/>
              <a:cxnLst/>
              <a:rect l="l" t="t" r="r" b="b"/>
              <a:pathLst>
                <a:path w="16" h="674" extrusionOk="0">
                  <a:moveTo>
                    <a:pt x="9" y="1"/>
                  </a:moveTo>
                  <a:cubicBezTo>
                    <a:pt x="6" y="161"/>
                    <a:pt x="6" y="324"/>
                    <a:pt x="3" y="487"/>
                  </a:cubicBezTo>
                  <a:lnTo>
                    <a:pt x="3" y="487"/>
                  </a:lnTo>
                  <a:cubicBezTo>
                    <a:pt x="7" y="325"/>
                    <a:pt x="13" y="164"/>
                    <a:pt x="15" y="1"/>
                  </a:cubicBezTo>
                  <a:close/>
                  <a:moveTo>
                    <a:pt x="3" y="487"/>
                  </a:moveTo>
                  <a:lnTo>
                    <a:pt x="3" y="487"/>
                  </a:lnTo>
                  <a:cubicBezTo>
                    <a:pt x="2" y="549"/>
                    <a:pt x="1" y="611"/>
                    <a:pt x="0" y="673"/>
                  </a:cubicBezTo>
                  <a:cubicBezTo>
                    <a:pt x="2" y="611"/>
                    <a:pt x="3" y="549"/>
                    <a:pt x="3" y="487"/>
                  </a:cubicBezTo>
                  <a:close/>
                </a:path>
              </a:pathLst>
            </a:custGeom>
            <a:solidFill>
              <a:srgbClr val="FFA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97"/>
            <p:cNvSpPr/>
            <p:nvPr/>
          </p:nvSpPr>
          <p:spPr>
            <a:xfrm>
              <a:off x="-180800" y="4330625"/>
              <a:ext cx="10194000" cy="10206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72" name="Google Shape;2872;p97"/>
            <p:cNvGrpSpPr/>
            <p:nvPr/>
          </p:nvGrpSpPr>
          <p:grpSpPr>
            <a:xfrm>
              <a:off x="5367513" y="4467106"/>
              <a:ext cx="1249825" cy="636507"/>
              <a:chOff x="2188038" y="6588731"/>
              <a:chExt cx="1249825" cy="636507"/>
            </a:xfrm>
          </p:grpSpPr>
          <p:sp>
            <p:nvSpPr>
              <p:cNvPr id="2873" name="Google Shape;2873;p97"/>
              <p:cNvSpPr/>
              <p:nvPr/>
            </p:nvSpPr>
            <p:spPr>
              <a:xfrm>
                <a:off x="2188038" y="6588731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97"/>
              <p:cNvSpPr/>
              <p:nvPr/>
            </p:nvSpPr>
            <p:spPr>
              <a:xfrm>
                <a:off x="2190113" y="6755650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97"/>
              <p:cNvSpPr/>
              <p:nvPr/>
            </p:nvSpPr>
            <p:spPr>
              <a:xfrm>
                <a:off x="2395963" y="6594038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97"/>
              <p:cNvSpPr/>
              <p:nvPr/>
            </p:nvSpPr>
            <p:spPr>
              <a:xfrm>
                <a:off x="2677413" y="6594238"/>
                <a:ext cx="874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12872" extrusionOk="0">
                    <a:moveTo>
                      <a:pt x="2670" y="0"/>
                    </a:moveTo>
                    <a:cubicBezTo>
                      <a:pt x="2354" y="0"/>
                      <a:pt x="2033" y="11"/>
                      <a:pt x="1707" y="34"/>
                    </a:cubicBezTo>
                    <a:cubicBezTo>
                      <a:pt x="280" y="4244"/>
                      <a:pt x="0" y="8482"/>
                      <a:pt x="1036" y="12718"/>
                    </a:cubicBezTo>
                    <a:cubicBezTo>
                      <a:pt x="1641" y="12815"/>
                      <a:pt x="2233" y="12861"/>
                      <a:pt x="2813" y="12872"/>
                    </a:cubicBezTo>
                    <a:cubicBezTo>
                      <a:pt x="1626" y="8574"/>
                      <a:pt x="1935" y="4288"/>
                      <a:pt x="3499" y="24"/>
                    </a:cubicBezTo>
                    <a:cubicBezTo>
                      <a:pt x="3227" y="8"/>
                      <a:pt x="2951" y="0"/>
                      <a:pt x="2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97"/>
              <p:cNvSpPr/>
              <p:nvPr/>
            </p:nvSpPr>
            <p:spPr>
              <a:xfrm>
                <a:off x="2587513" y="6603138"/>
                <a:ext cx="78200" cy="2972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11890" extrusionOk="0">
                    <a:moveTo>
                      <a:pt x="3127" y="1"/>
                    </a:moveTo>
                    <a:lnTo>
                      <a:pt x="3127" y="1"/>
                    </a:lnTo>
                    <a:cubicBezTo>
                      <a:pt x="2472" y="145"/>
                      <a:pt x="1831" y="330"/>
                      <a:pt x="1205" y="547"/>
                    </a:cubicBezTo>
                    <a:cubicBezTo>
                      <a:pt x="189" y="4098"/>
                      <a:pt x="0" y="7665"/>
                      <a:pt x="736" y="11232"/>
                    </a:cubicBezTo>
                    <a:cubicBezTo>
                      <a:pt x="1346" y="11481"/>
                      <a:pt x="1970" y="11701"/>
                      <a:pt x="2608" y="11889"/>
                    </a:cubicBezTo>
                    <a:cubicBezTo>
                      <a:pt x="1572" y="7913"/>
                      <a:pt x="1802" y="3947"/>
                      <a:pt x="3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97"/>
              <p:cNvSpPr/>
              <p:nvPr/>
            </p:nvSpPr>
            <p:spPr>
              <a:xfrm>
                <a:off x="2506888" y="6636063"/>
                <a:ext cx="6310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9100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1837" y="319"/>
                      <a:pt x="1183" y="662"/>
                      <a:pt x="570" y="1016"/>
                    </a:cubicBezTo>
                    <a:cubicBezTo>
                      <a:pt x="100" y="3366"/>
                      <a:pt x="0" y="5724"/>
                      <a:pt x="297" y="8081"/>
                    </a:cubicBezTo>
                    <a:cubicBezTo>
                      <a:pt x="881" y="8429"/>
                      <a:pt x="1500" y="8772"/>
                      <a:pt x="2152" y="9100"/>
                    </a:cubicBezTo>
                    <a:cubicBezTo>
                      <a:pt x="1572" y="6059"/>
                      <a:pt x="1722" y="3025"/>
                      <a:pt x="2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97"/>
              <p:cNvSpPr/>
              <p:nvPr/>
            </p:nvSpPr>
            <p:spPr>
              <a:xfrm>
                <a:off x="2558963" y="6843188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97"/>
              <p:cNvSpPr/>
              <p:nvPr/>
            </p:nvSpPr>
            <p:spPr>
              <a:xfrm>
                <a:off x="2785338" y="6601113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97"/>
              <p:cNvSpPr/>
              <p:nvPr/>
            </p:nvSpPr>
            <p:spPr>
              <a:xfrm>
                <a:off x="2945838" y="6723488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97"/>
              <p:cNvSpPr/>
              <p:nvPr/>
            </p:nvSpPr>
            <p:spPr>
              <a:xfrm>
                <a:off x="2868538" y="6710938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97"/>
              <p:cNvSpPr/>
              <p:nvPr/>
            </p:nvSpPr>
            <p:spPr>
              <a:xfrm>
                <a:off x="3267838" y="7019938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97"/>
              <p:cNvSpPr/>
              <p:nvPr/>
            </p:nvSpPr>
            <p:spPr>
              <a:xfrm>
                <a:off x="3266588" y="7112006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97"/>
              <p:cNvSpPr/>
              <p:nvPr/>
            </p:nvSpPr>
            <p:spPr>
              <a:xfrm>
                <a:off x="2998313" y="7024988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97"/>
              <p:cNvSpPr/>
              <p:nvPr/>
            </p:nvSpPr>
            <p:spPr>
              <a:xfrm>
                <a:off x="3115963" y="7025113"/>
                <a:ext cx="48800" cy="179550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7182" extrusionOk="0">
                    <a:moveTo>
                      <a:pt x="474" y="0"/>
                    </a:moveTo>
                    <a:cubicBezTo>
                      <a:pt x="314" y="0"/>
                      <a:pt x="156" y="5"/>
                      <a:pt x="0" y="13"/>
                    </a:cubicBezTo>
                    <a:cubicBezTo>
                      <a:pt x="874" y="2393"/>
                      <a:pt x="1045" y="4784"/>
                      <a:pt x="383" y="7182"/>
                    </a:cubicBezTo>
                    <a:cubicBezTo>
                      <a:pt x="707" y="7177"/>
                      <a:pt x="1037" y="7150"/>
                      <a:pt x="1375" y="7097"/>
                    </a:cubicBezTo>
                    <a:cubicBezTo>
                      <a:pt x="1952" y="4734"/>
                      <a:pt x="1796" y="2368"/>
                      <a:pt x="1000" y="19"/>
                    </a:cubicBezTo>
                    <a:cubicBezTo>
                      <a:pt x="822" y="6"/>
                      <a:pt x="647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97"/>
              <p:cNvSpPr/>
              <p:nvPr/>
            </p:nvSpPr>
            <p:spPr>
              <a:xfrm>
                <a:off x="3171263" y="7030038"/>
                <a:ext cx="43675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663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1" y="2205"/>
                      <a:pt x="870" y="4418"/>
                      <a:pt x="291" y="6635"/>
                    </a:cubicBezTo>
                    <a:cubicBezTo>
                      <a:pt x="646" y="6529"/>
                      <a:pt x="996" y="6406"/>
                      <a:pt x="1336" y="6268"/>
                    </a:cubicBezTo>
                    <a:cubicBezTo>
                      <a:pt x="1747" y="4279"/>
                      <a:pt x="1641" y="2288"/>
                      <a:pt x="1074" y="307"/>
                    </a:cubicBezTo>
                    <a:cubicBezTo>
                      <a:pt x="726" y="186"/>
                      <a:pt x="367" y="83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97"/>
              <p:cNvSpPr/>
              <p:nvPr/>
            </p:nvSpPr>
            <p:spPr>
              <a:xfrm>
                <a:off x="3224688" y="7048438"/>
                <a:ext cx="352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50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9" y="1687"/>
                      <a:pt x="533" y="3381"/>
                      <a:pt x="208" y="5079"/>
                    </a:cubicBezTo>
                    <a:cubicBezTo>
                      <a:pt x="572" y="4896"/>
                      <a:pt x="918" y="4705"/>
                      <a:pt x="1243" y="4511"/>
                    </a:cubicBezTo>
                    <a:cubicBezTo>
                      <a:pt x="1409" y="3194"/>
                      <a:pt x="1353" y="1880"/>
                      <a:pt x="1091" y="568"/>
                    </a:cubicBezTo>
                    <a:cubicBezTo>
                      <a:pt x="749" y="370"/>
                      <a:pt x="385" y="179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97"/>
              <p:cNvSpPr/>
              <p:nvPr/>
            </p:nvSpPr>
            <p:spPr>
              <a:xfrm>
                <a:off x="3114388" y="7160538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97"/>
              <p:cNvSpPr/>
              <p:nvPr/>
            </p:nvSpPr>
            <p:spPr>
              <a:xfrm>
                <a:off x="2998313" y="7028913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97"/>
              <p:cNvSpPr/>
              <p:nvPr/>
            </p:nvSpPr>
            <p:spPr>
              <a:xfrm>
                <a:off x="2974038" y="7093788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97"/>
              <p:cNvSpPr/>
              <p:nvPr/>
            </p:nvSpPr>
            <p:spPr>
              <a:xfrm>
                <a:off x="3047888" y="7097988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93" name="Google Shape;2893;p97"/>
            <p:cNvSpPr/>
            <p:nvPr/>
          </p:nvSpPr>
          <p:spPr>
            <a:xfrm rot="477429">
              <a:off x="-1011939" y="3771934"/>
              <a:ext cx="2459682" cy="3904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94" name="Google Shape;2894;p97"/>
            <p:cNvGrpSpPr/>
            <p:nvPr/>
          </p:nvGrpSpPr>
          <p:grpSpPr>
            <a:xfrm>
              <a:off x="-80113" y="2680502"/>
              <a:ext cx="595996" cy="1214046"/>
              <a:chOff x="7865487" y="2846927"/>
              <a:chExt cx="595996" cy="1214046"/>
            </a:xfrm>
          </p:grpSpPr>
          <p:sp>
            <p:nvSpPr>
              <p:cNvPr id="2895" name="Google Shape;2895;p97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97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7" name="Google Shape;2897;p97"/>
            <p:cNvGrpSpPr/>
            <p:nvPr/>
          </p:nvGrpSpPr>
          <p:grpSpPr>
            <a:xfrm>
              <a:off x="354626" y="3135598"/>
              <a:ext cx="500934" cy="1020527"/>
              <a:chOff x="7865487" y="2846927"/>
              <a:chExt cx="595996" cy="1214046"/>
            </a:xfrm>
          </p:grpSpPr>
          <p:sp>
            <p:nvSpPr>
              <p:cNvPr id="2898" name="Google Shape;2898;p97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97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00" name="Google Shape;2900;p9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42" Type="http://schemas.openxmlformats.org/officeDocument/2006/relationships/slideLayout" Target="../slideLayouts/slideLayout68.xml"/><Relationship Id="rId47" Type="http://schemas.openxmlformats.org/officeDocument/2006/relationships/slideLayout" Target="../slideLayouts/slideLayout73.xml"/><Relationship Id="rId50" Type="http://schemas.openxmlformats.org/officeDocument/2006/relationships/slideLayout" Target="../slideLayouts/slideLayout76.xml"/><Relationship Id="rId55" Type="http://schemas.openxmlformats.org/officeDocument/2006/relationships/slideLayout" Target="../slideLayouts/slideLayout81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40" Type="http://schemas.openxmlformats.org/officeDocument/2006/relationships/slideLayout" Target="../slideLayouts/slideLayout66.xml"/><Relationship Id="rId45" Type="http://schemas.openxmlformats.org/officeDocument/2006/relationships/slideLayout" Target="../slideLayouts/slideLayout71.xml"/><Relationship Id="rId53" Type="http://schemas.openxmlformats.org/officeDocument/2006/relationships/slideLayout" Target="../slideLayouts/slideLayout79.xml"/><Relationship Id="rId5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Relationship Id="rId43" Type="http://schemas.openxmlformats.org/officeDocument/2006/relationships/slideLayout" Target="../slideLayouts/slideLayout69.xml"/><Relationship Id="rId48" Type="http://schemas.openxmlformats.org/officeDocument/2006/relationships/slideLayout" Target="../slideLayouts/slideLayout74.xml"/><Relationship Id="rId56" Type="http://schemas.openxmlformats.org/officeDocument/2006/relationships/slideLayout" Target="../slideLayouts/slideLayout82.xml"/><Relationship Id="rId8" Type="http://schemas.openxmlformats.org/officeDocument/2006/relationships/slideLayout" Target="../slideLayouts/slideLayout34.xml"/><Relationship Id="rId51" Type="http://schemas.openxmlformats.org/officeDocument/2006/relationships/slideLayout" Target="../slideLayouts/slideLayout77.xml"/><Relationship Id="rId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slideLayout" Target="../slideLayouts/slideLayout64.xml"/><Relationship Id="rId4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67.xml"/><Relationship Id="rId54" Type="http://schemas.openxmlformats.org/officeDocument/2006/relationships/slideLayout" Target="../slideLayouts/slideLayout80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75.xml"/><Relationship Id="rId57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70.xml"/><Relationship Id="rId52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2" name="Google Shape;52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656650" y="224925"/>
            <a:ext cx="3210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7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8612875" y="224925"/>
            <a:ext cx="517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1.1</a:t>
            </a:r>
            <a:endParaRPr/>
          </a:p>
        </p:txBody>
      </p:sp>
      <p:pic>
        <p:nvPicPr>
          <p:cNvPr id="108" name="Google Shape;108;p2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7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1"/>
          <p:cNvSpPr txBox="1">
            <a:spLocks noGrp="1"/>
          </p:cNvSpPr>
          <p:nvPr>
            <p:ph type="body" idx="1"/>
          </p:nvPr>
        </p:nvSpPr>
        <p:spPr>
          <a:xfrm>
            <a:off x="716125" y="1406775"/>
            <a:ext cx="7704900" cy="31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58" name="Google Shape;158;p4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 b="0" i="0" u="none" strike="noStrike" cap="none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9" name="Google Shape;159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  <p:sldLayoutId id="2147483720" r:id="rId36"/>
    <p:sldLayoutId id="2147483721" r:id="rId37"/>
    <p:sldLayoutId id="2147483722" r:id="rId38"/>
    <p:sldLayoutId id="2147483723" r:id="rId39"/>
    <p:sldLayoutId id="2147483724" r:id="rId40"/>
    <p:sldLayoutId id="2147483725" r:id="rId41"/>
    <p:sldLayoutId id="2147483726" r:id="rId42"/>
    <p:sldLayoutId id="2147483727" r:id="rId43"/>
    <p:sldLayoutId id="2147483728" r:id="rId44"/>
    <p:sldLayoutId id="2147483729" r:id="rId45"/>
    <p:sldLayoutId id="2147483730" r:id="rId46"/>
    <p:sldLayoutId id="2147483731" r:id="rId47"/>
    <p:sldLayoutId id="2147483732" r:id="rId48"/>
    <p:sldLayoutId id="2147483733" r:id="rId49"/>
    <p:sldLayoutId id="2147483734" r:id="rId50"/>
    <p:sldLayoutId id="2147483735" r:id="rId51"/>
    <p:sldLayoutId id="2147483736" r:id="rId52"/>
    <p:sldLayoutId id="2147483737" r:id="rId53"/>
    <p:sldLayoutId id="2147483738" r:id="rId54"/>
    <p:sldLayoutId id="2147483739" r:id="rId55"/>
    <p:sldLayoutId id="2147483740" r:id="rId5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5" name="Google Shape;2905;p98"/>
          <p:cNvGrpSpPr/>
          <p:nvPr/>
        </p:nvGrpSpPr>
        <p:grpSpPr>
          <a:xfrm flipH="1">
            <a:off x="-80" y="-74771"/>
            <a:ext cx="9393890" cy="1296900"/>
            <a:chOff x="-249810" y="-74771"/>
            <a:chExt cx="9393890" cy="1296900"/>
          </a:xfrm>
        </p:grpSpPr>
        <p:grpSp>
          <p:nvGrpSpPr>
            <p:cNvPr id="2906" name="Google Shape;2906;p98"/>
            <p:cNvGrpSpPr/>
            <p:nvPr/>
          </p:nvGrpSpPr>
          <p:grpSpPr>
            <a:xfrm>
              <a:off x="942680" y="0"/>
              <a:ext cx="8201400" cy="935700"/>
              <a:chOff x="942680" y="0"/>
              <a:chExt cx="8201400" cy="935700"/>
            </a:xfrm>
          </p:grpSpPr>
          <p:sp>
            <p:nvSpPr>
              <p:cNvPr id="2907" name="Google Shape;2907;p98"/>
              <p:cNvSpPr/>
              <p:nvPr/>
            </p:nvSpPr>
            <p:spPr>
              <a:xfrm>
                <a:off x="942680" y="0"/>
                <a:ext cx="8201400" cy="935700"/>
              </a:xfrm>
              <a:prstGeom prst="rect">
                <a:avLst/>
              </a:prstGeom>
              <a:solidFill>
                <a:srgbClr val="3C5E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98"/>
              <p:cNvSpPr txBox="1"/>
              <p:nvPr/>
            </p:nvSpPr>
            <p:spPr>
              <a:xfrm>
                <a:off x="1588277" y="122564"/>
                <a:ext cx="71997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algn="r" rtl="1"/>
                <a:r>
                  <a:rPr lang="en-GB" sz="3200" b="1" i="0" u="none" strike="noStrike" cap="none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פרק</a:t>
                </a:r>
                <a:r>
                  <a:rPr lang="en-GB" sz="3200" b="1" i="0" u="none" strike="noStrike" cap="none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3200" b="1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r>
                  <a:rPr lang="en-GB" sz="3200" b="1" i="0" u="none" strike="noStrike" cap="none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: </a:t>
                </a:r>
                <a:r>
                  <a:rPr lang="en-GB" sz="3200" b="1" i="0" u="none" strike="noStrike" cap="none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כיצד</a:t>
                </a:r>
                <a:r>
                  <a:rPr lang="en-GB" sz="3200" b="1" i="0" u="none" strike="noStrike" cap="none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3200" b="1" i="0" u="none" strike="noStrike" cap="none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נוכל</a:t>
                </a:r>
                <a:r>
                  <a:rPr lang="en-GB" sz="3200" b="1" i="0" u="none" strike="noStrike" cap="none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3200" b="1" i="0" u="none" strike="noStrike" cap="none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להפחית</a:t>
                </a:r>
                <a:r>
                  <a:rPr lang="en-GB" sz="3200" b="1" i="0" u="none" strike="noStrike" cap="none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3200" b="1" i="0" u="none" strike="noStrike" cap="none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את</a:t>
                </a:r>
                <a:r>
                  <a:rPr lang="en-GB" sz="3200" b="1" i="0" u="none" strike="noStrike" cap="none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3200" b="1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הפד"ח</a:t>
                </a:r>
                <a:r>
                  <a:rPr lang="en-GB" sz="3200" b="1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3200" b="1" dirty="0" err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באוויר</a:t>
                </a:r>
                <a:r>
                  <a:rPr lang="en-GB" sz="3200" b="1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? </a:t>
                </a:r>
                <a:endParaRPr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09" name="Google Shape;2909;p98"/>
            <p:cNvGrpSpPr/>
            <p:nvPr/>
          </p:nvGrpSpPr>
          <p:grpSpPr>
            <a:xfrm>
              <a:off x="-249810" y="-74771"/>
              <a:ext cx="1690728" cy="1296900"/>
              <a:chOff x="-249810" y="-74771"/>
              <a:chExt cx="1690728" cy="1296900"/>
            </a:xfrm>
          </p:grpSpPr>
          <p:sp>
            <p:nvSpPr>
              <p:cNvPr id="2910" name="Google Shape;2910;p98"/>
              <p:cNvSpPr/>
              <p:nvPr/>
            </p:nvSpPr>
            <p:spPr>
              <a:xfrm>
                <a:off x="-249810" y="-74771"/>
                <a:ext cx="1690728" cy="1296900"/>
              </a:xfrm>
              <a:custGeom>
                <a:avLst/>
                <a:gdLst/>
                <a:ahLst/>
                <a:cxnLst/>
                <a:rect l="l" t="t" r="r" b="b"/>
                <a:pathLst>
                  <a:path w="35196" h="27826" extrusionOk="0">
                    <a:moveTo>
                      <a:pt x="1" y="5477"/>
                    </a:moveTo>
                    <a:lnTo>
                      <a:pt x="1" y="21205"/>
                    </a:lnTo>
                    <a:cubicBezTo>
                      <a:pt x="1" y="21610"/>
                      <a:pt x="334" y="21932"/>
                      <a:pt x="739" y="21932"/>
                    </a:cubicBezTo>
                    <a:lnTo>
                      <a:pt x="11336" y="21932"/>
                    </a:lnTo>
                    <a:cubicBezTo>
                      <a:pt x="12645" y="21932"/>
                      <a:pt x="12526" y="23122"/>
                      <a:pt x="12467" y="23480"/>
                    </a:cubicBezTo>
                    <a:cubicBezTo>
                      <a:pt x="12455" y="23515"/>
                      <a:pt x="12455" y="23539"/>
                      <a:pt x="12443" y="23575"/>
                    </a:cubicBezTo>
                    <a:cubicBezTo>
                      <a:pt x="12443" y="23575"/>
                      <a:pt x="12443" y="23587"/>
                      <a:pt x="12443" y="23587"/>
                    </a:cubicBezTo>
                    <a:lnTo>
                      <a:pt x="12443" y="23587"/>
                    </a:lnTo>
                    <a:cubicBezTo>
                      <a:pt x="12300" y="24313"/>
                      <a:pt x="12241" y="24813"/>
                      <a:pt x="12217" y="25099"/>
                    </a:cubicBezTo>
                    <a:cubicBezTo>
                      <a:pt x="12217" y="25123"/>
                      <a:pt x="12205" y="25158"/>
                      <a:pt x="12205" y="25182"/>
                    </a:cubicBezTo>
                    <a:cubicBezTo>
                      <a:pt x="12205" y="25301"/>
                      <a:pt x="12193" y="25373"/>
                      <a:pt x="12193" y="25373"/>
                    </a:cubicBezTo>
                    <a:cubicBezTo>
                      <a:pt x="12193" y="26730"/>
                      <a:pt x="13300" y="27825"/>
                      <a:pt x="14658" y="27825"/>
                    </a:cubicBezTo>
                    <a:cubicBezTo>
                      <a:pt x="16003" y="27825"/>
                      <a:pt x="17110" y="26730"/>
                      <a:pt x="17110" y="25373"/>
                    </a:cubicBezTo>
                    <a:cubicBezTo>
                      <a:pt x="17110" y="25373"/>
                      <a:pt x="17110" y="25301"/>
                      <a:pt x="17098" y="25182"/>
                    </a:cubicBezTo>
                    <a:cubicBezTo>
                      <a:pt x="17098" y="25158"/>
                      <a:pt x="17098" y="25123"/>
                      <a:pt x="17086" y="25099"/>
                    </a:cubicBezTo>
                    <a:cubicBezTo>
                      <a:pt x="17063" y="24813"/>
                      <a:pt x="17003" y="24313"/>
                      <a:pt x="16860" y="23587"/>
                    </a:cubicBezTo>
                    <a:lnTo>
                      <a:pt x="16860" y="23587"/>
                    </a:lnTo>
                    <a:cubicBezTo>
                      <a:pt x="16860" y="23587"/>
                      <a:pt x="16860" y="23575"/>
                      <a:pt x="16860" y="23575"/>
                    </a:cubicBezTo>
                    <a:cubicBezTo>
                      <a:pt x="16860" y="23539"/>
                      <a:pt x="16848" y="23515"/>
                      <a:pt x="16848" y="23480"/>
                    </a:cubicBezTo>
                    <a:cubicBezTo>
                      <a:pt x="16777" y="23122"/>
                      <a:pt x="16670" y="21932"/>
                      <a:pt x="17968" y="21932"/>
                    </a:cubicBezTo>
                    <a:lnTo>
                      <a:pt x="28576" y="21932"/>
                    </a:lnTo>
                    <a:cubicBezTo>
                      <a:pt x="28969" y="21932"/>
                      <a:pt x="29302" y="21610"/>
                      <a:pt x="29302" y="21205"/>
                    </a:cubicBezTo>
                    <a:lnTo>
                      <a:pt x="29302" y="15681"/>
                    </a:lnTo>
                    <a:cubicBezTo>
                      <a:pt x="29302" y="14359"/>
                      <a:pt x="30493" y="14490"/>
                      <a:pt x="30838" y="14550"/>
                    </a:cubicBezTo>
                    <a:cubicBezTo>
                      <a:pt x="30874" y="14550"/>
                      <a:pt x="30898" y="14562"/>
                      <a:pt x="30922" y="14562"/>
                    </a:cubicBezTo>
                    <a:cubicBezTo>
                      <a:pt x="30933" y="14562"/>
                      <a:pt x="30933" y="14574"/>
                      <a:pt x="30933" y="14574"/>
                    </a:cubicBezTo>
                    <a:lnTo>
                      <a:pt x="30933" y="14562"/>
                    </a:lnTo>
                    <a:cubicBezTo>
                      <a:pt x="31672" y="14717"/>
                      <a:pt x="32184" y="14776"/>
                      <a:pt x="32469" y="14800"/>
                    </a:cubicBezTo>
                    <a:cubicBezTo>
                      <a:pt x="32493" y="14800"/>
                      <a:pt x="32517" y="14800"/>
                      <a:pt x="32553" y="14800"/>
                    </a:cubicBezTo>
                    <a:cubicBezTo>
                      <a:pt x="32672" y="14812"/>
                      <a:pt x="32743" y="14812"/>
                      <a:pt x="32743" y="14812"/>
                    </a:cubicBezTo>
                    <a:cubicBezTo>
                      <a:pt x="34089" y="14812"/>
                      <a:pt x="35196" y="13716"/>
                      <a:pt x="35196" y="12359"/>
                    </a:cubicBezTo>
                    <a:cubicBezTo>
                      <a:pt x="35196" y="11002"/>
                      <a:pt x="34089" y="9906"/>
                      <a:pt x="32743" y="9906"/>
                    </a:cubicBezTo>
                    <a:cubicBezTo>
                      <a:pt x="32743" y="9906"/>
                      <a:pt x="32672" y="9906"/>
                      <a:pt x="32553" y="9918"/>
                    </a:cubicBezTo>
                    <a:cubicBezTo>
                      <a:pt x="32517" y="9918"/>
                      <a:pt x="32493" y="9918"/>
                      <a:pt x="32469" y="9918"/>
                    </a:cubicBezTo>
                    <a:cubicBezTo>
                      <a:pt x="32184" y="9942"/>
                      <a:pt x="31672" y="10002"/>
                      <a:pt x="30945" y="10145"/>
                    </a:cubicBezTo>
                    <a:lnTo>
                      <a:pt x="30957" y="10145"/>
                    </a:lnTo>
                    <a:cubicBezTo>
                      <a:pt x="30957" y="10145"/>
                      <a:pt x="30945" y="10145"/>
                      <a:pt x="30945" y="10145"/>
                    </a:cubicBezTo>
                    <a:cubicBezTo>
                      <a:pt x="30910" y="10156"/>
                      <a:pt x="30886" y="10156"/>
                      <a:pt x="30850" y="10168"/>
                    </a:cubicBezTo>
                    <a:cubicBezTo>
                      <a:pt x="30493" y="10228"/>
                      <a:pt x="29302" y="10347"/>
                      <a:pt x="29302" y="9037"/>
                    </a:cubicBezTo>
                    <a:lnTo>
                      <a:pt x="29302" y="5477"/>
                    </a:lnTo>
                    <a:cubicBezTo>
                      <a:pt x="29302" y="2453"/>
                      <a:pt x="26850" y="0"/>
                      <a:pt x="23825" y="0"/>
                    </a:cubicBezTo>
                    <a:lnTo>
                      <a:pt x="5490" y="0"/>
                    </a:lnTo>
                    <a:cubicBezTo>
                      <a:pt x="2454" y="0"/>
                      <a:pt x="1" y="2453"/>
                      <a:pt x="1" y="5477"/>
                    </a:cubicBezTo>
                    <a:close/>
                  </a:path>
                </a:pathLst>
              </a:custGeom>
              <a:solidFill>
                <a:srgbClr val="3C5E8C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98"/>
              <p:cNvSpPr txBox="1"/>
              <p:nvPr/>
            </p:nvSpPr>
            <p:spPr>
              <a:xfrm>
                <a:off x="-170826" y="302718"/>
                <a:ext cx="1295400" cy="31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700"/>
                  <a:buFont typeface="Arial"/>
                  <a:buNone/>
                </a:pPr>
                <a:r>
                  <a:rPr lang="en-GB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הפעלת </a:t>
                </a:r>
                <a:br>
                  <a:rPr lang="en-GB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lang="en-GB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הכדור המתחמם</a:t>
                </a:r>
                <a:endParaRPr sz="4000" b="0" i="0" u="none" strike="noStrike" cap="none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pic>
        <p:nvPicPr>
          <p:cNvPr id="2912" name="Google Shape;2912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" y="1077476"/>
            <a:ext cx="6216176" cy="354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3" name="Google Shape;2913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714" y="1374529"/>
            <a:ext cx="22098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" name="Google Shape;2918;p99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b="1"/>
              <a:t>כיצד נוכל להפחית את כמות הפחמן הדו-חמצני באטמוספירה?</a:t>
            </a:r>
            <a:endParaRPr b="1"/>
          </a:p>
        </p:txBody>
      </p:sp>
      <p:sp>
        <p:nvSpPr>
          <p:cNvPr id="2919" name="Google Shape;2919;p99"/>
          <p:cNvSpPr txBox="1">
            <a:spLocks noGrp="1"/>
          </p:cNvSpPr>
          <p:nvPr>
            <p:ph type="body" idx="1"/>
          </p:nvPr>
        </p:nvSpPr>
        <p:spPr>
          <a:xfrm>
            <a:off x="311700" y="566250"/>
            <a:ext cx="8520600" cy="4011000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indent="0" algn="r">
              <a:spcBef>
                <a:spcPts val="1200"/>
              </a:spcBef>
              <a:buNone/>
            </a:pPr>
            <a:r>
              <a:rPr lang="he-IL" sz="8950" b="1">
                <a:solidFill>
                  <a:schemeClr val="dk1"/>
                </a:solidFill>
              </a:rPr>
              <a:t>משימת סיכום: </a:t>
            </a:r>
            <a:r>
              <a:rPr lang="en-GB" sz="8950" err="1">
                <a:solidFill>
                  <a:schemeClr val="dk1"/>
                </a:solidFill>
              </a:rPr>
              <a:t>מטרת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המשימה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היא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לזהות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פתרונות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אפשריים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להקטין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את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כמות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הפד"ח</a:t>
            </a:r>
            <a:r>
              <a:rPr lang="en-GB" sz="8950">
                <a:solidFill>
                  <a:schemeClr val="dk1"/>
                </a:solidFill>
              </a:rPr>
              <a:t> (CO</a:t>
            </a:r>
            <a:r>
              <a:rPr lang="en-GB" sz="8950" baseline="-25000">
                <a:solidFill>
                  <a:schemeClr val="dk1"/>
                </a:solidFill>
              </a:rPr>
              <a:t>2</a:t>
            </a:r>
            <a:r>
              <a:rPr lang="en-GB" sz="8950">
                <a:solidFill>
                  <a:schemeClr val="dk1"/>
                </a:solidFill>
              </a:rPr>
              <a:t>) </a:t>
            </a:r>
            <a:r>
              <a:rPr lang="en-GB" sz="8950" err="1">
                <a:solidFill>
                  <a:schemeClr val="dk1"/>
                </a:solidFill>
              </a:rPr>
              <a:t>באטמוספירה</a:t>
            </a:r>
            <a:r>
              <a:rPr lang="en-GB" sz="8950">
                <a:solidFill>
                  <a:schemeClr val="dk1"/>
                </a:solidFill>
              </a:rPr>
              <a:t>, </a:t>
            </a:r>
            <a:r>
              <a:rPr lang="en-GB" sz="8950" err="1">
                <a:solidFill>
                  <a:schemeClr val="dk1"/>
                </a:solidFill>
              </a:rPr>
              <a:t>וכך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לצמצם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את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עליית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הטמפרטורה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של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האטמוספירה</a:t>
            </a:r>
            <a:r>
              <a:rPr lang="en-GB" sz="8950">
                <a:solidFill>
                  <a:schemeClr val="dk1"/>
                </a:solidFill>
              </a:rPr>
              <a:t>, </a:t>
            </a:r>
            <a:r>
              <a:rPr lang="en-GB" sz="8950" err="1">
                <a:solidFill>
                  <a:schemeClr val="dk1"/>
                </a:solidFill>
              </a:rPr>
              <a:t>שגורמת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לשינויי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האקלים</a:t>
            </a:r>
            <a:r>
              <a:rPr lang="en-GB" sz="8950">
                <a:solidFill>
                  <a:schemeClr val="dk1"/>
                </a:solidFill>
              </a:rPr>
              <a:t>. </a:t>
            </a:r>
            <a:endParaRPr sz="8973">
              <a:solidFill>
                <a:schemeClr val="dk1"/>
              </a:solidFill>
            </a:endParaRPr>
          </a:p>
          <a:p>
            <a:pPr marL="0" indent="0" algn="r">
              <a:spcBef>
                <a:spcPts val="1200"/>
              </a:spcBef>
              <a:buNone/>
            </a:pPr>
            <a:r>
              <a:rPr lang="en-GB" sz="8950" err="1">
                <a:solidFill>
                  <a:schemeClr val="dk1"/>
                </a:solidFill>
              </a:rPr>
              <a:t>הפתרונות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האלה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אמורים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לתת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מענה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לבעיה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בשלוש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רמות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של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פעולה</a:t>
            </a:r>
            <a:r>
              <a:rPr lang="en-GB" sz="8950">
                <a:solidFill>
                  <a:schemeClr val="dk1"/>
                </a:solidFill>
              </a:rPr>
              <a:t>: </a:t>
            </a:r>
            <a:endParaRPr sz="8973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8950" b="1" err="1">
                <a:solidFill>
                  <a:schemeClr val="dk1"/>
                </a:solidFill>
              </a:rPr>
              <a:t>אישית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כולל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משפחתית</a:t>
            </a:r>
            <a:r>
              <a:rPr lang="en-GB" sz="8950">
                <a:solidFill>
                  <a:schemeClr val="dk1"/>
                </a:solidFill>
              </a:rPr>
              <a:t>, </a:t>
            </a:r>
            <a:endParaRPr lang="he-IL" sz="895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8950" b="1" err="1">
                <a:solidFill>
                  <a:schemeClr val="dk1"/>
                </a:solidFill>
              </a:rPr>
              <a:t>חברתית</a:t>
            </a:r>
            <a:r>
              <a:rPr lang="he-IL" sz="8950" b="1">
                <a:solidFill>
                  <a:schemeClr val="dk1"/>
                </a:solidFill>
              </a:rPr>
              <a:t> -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בית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ספר</a:t>
            </a:r>
            <a:r>
              <a:rPr lang="en-GB" sz="8950">
                <a:solidFill>
                  <a:schemeClr val="dk1"/>
                </a:solidFill>
              </a:rPr>
              <a:t>, </a:t>
            </a:r>
            <a:r>
              <a:rPr lang="en-GB" sz="8950" err="1">
                <a:solidFill>
                  <a:schemeClr val="dk1"/>
                </a:solidFill>
              </a:rPr>
              <a:t>קהילה</a:t>
            </a:r>
            <a:r>
              <a:rPr lang="en-GB" sz="8950">
                <a:solidFill>
                  <a:schemeClr val="dk1"/>
                </a:solidFill>
              </a:rPr>
              <a:t>, </a:t>
            </a:r>
            <a:r>
              <a:rPr lang="en-GB" sz="8950" err="1">
                <a:solidFill>
                  <a:schemeClr val="dk1"/>
                </a:solidFill>
              </a:rPr>
              <a:t>מדינה</a:t>
            </a:r>
            <a:endParaRPr lang="he-IL" sz="895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8950" err="1">
                <a:solidFill>
                  <a:schemeClr val="dk1"/>
                </a:solidFill>
              </a:rPr>
              <a:t>ו</a:t>
            </a:r>
            <a:r>
              <a:rPr lang="en-GB" sz="8950" b="1" err="1">
                <a:solidFill>
                  <a:schemeClr val="dk1"/>
                </a:solidFill>
              </a:rPr>
              <a:t>טכנולוגית</a:t>
            </a:r>
            <a:r>
              <a:rPr lang="en-GB" sz="8950">
                <a:solidFill>
                  <a:schemeClr val="dk1"/>
                </a:solidFill>
              </a:rPr>
              <a:t>.</a:t>
            </a:r>
            <a:endParaRPr sz="895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8950" err="1">
                <a:solidFill>
                  <a:schemeClr val="dk1"/>
                </a:solidFill>
              </a:rPr>
              <a:t>תקבלו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מהמורה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קישורים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למידע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על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פתרונות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הקשורים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לשני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תהליכים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שנמצאים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במודל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מחזור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הפחמן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בכדוה"א</a:t>
            </a:r>
            <a:r>
              <a:rPr lang="en-GB" sz="8950">
                <a:solidFill>
                  <a:schemeClr val="dk1"/>
                </a:solidFill>
              </a:rPr>
              <a:t>, </a:t>
            </a:r>
            <a:r>
              <a:rPr lang="en-GB" sz="8950" err="1">
                <a:solidFill>
                  <a:schemeClr val="dk1"/>
                </a:solidFill>
              </a:rPr>
              <a:t>ואותם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תצטרכו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ללמוד</a:t>
            </a:r>
            <a:r>
              <a:rPr lang="en-GB" sz="8950">
                <a:solidFill>
                  <a:schemeClr val="dk1"/>
                </a:solidFill>
              </a:rPr>
              <a:t>, </a:t>
            </a:r>
            <a:r>
              <a:rPr lang="en-GB" sz="8950" err="1">
                <a:solidFill>
                  <a:schemeClr val="dk1"/>
                </a:solidFill>
              </a:rPr>
              <a:t>ולהבין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מה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היתרונות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ומה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החסרונות</a:t>
            </a:r>
            <a:r>
              <a:rPr lang="en-GB" sz="8950">
                <a:solidFill>
                  <a:schemeClr val="dk1"/>
                </a:solidFill>
              </a:rPr>
              <a:t> </a:t>
            </a:r>
            <a:r>
              <a:rPr lang="en-GB" sz="8950" err="1">
                <a:solidFill>
                  <a:schemeClr val="dk1"/>
                </a:solidFill>
              </a:rPr>
              <a:t>שלהם</a:t>
            </a:r>
            <a:r>
              <a:rPr lang="en-GB" sz="8950">
                <a:solidFill>
                  <a:schemeClr val="dk1"/>
                </a:solidFill>
              </a:rPr>
              <a:t>.</a:t>
            </a:r>
            <a:endParaRPr sz="895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920" name="Google Shape;2920;p9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sp>
        <p:nvSpPr>
          <p:cNvPr id="2921" name="Google Shape;2921;p99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6" name="Google Shape;2926;p10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en-GB" sz="3200" b="1" err="1"/>
              <a:t>תהליכים</a:t>
            </a:r>
            <a:r>
              <a:rPr lang="en-GB" sz="3200" b="1"/>
              <a:t> </a:t>
            </a:r>
            <a:r>
              <a:rPr lang="en-GB" sz="3200" b="1" err="1"/>
              <a:t>של</a:t>
            </a:r>
            <a:r>
              <a:rPr lang="en-GB" sz="3200" b="1"/>
              <a:t> </a:t>
            </a:r>
            <a:r>
              <a:rPr lang="en-GB" sz="3200" b="1" err="1"/>
              <a:t>פליטות</a:t>
            </a:r>
            <a:r>
              <a:rPr lang="en-GB" sz="3200" b="1"/>
              <a:t> </a:t>
            </a:r>
            <a:r>
              <a:rPr lang="he-IL" sz="3200" b="1"/>
              <a:t>(</a:t>
            </a:r>
            <a:r>
              <a:rPr lang="en-GB" sz="3200" b="1" err="1"/>
              <a:t>או</a:t>
            </a:r>
            <a:r>
              <a:rPr lang="en-GB" sz="3200" b="1"/>
              <a:t> </a:t>
            </a:r>
            <a:r>
              <a:rPr lang="en-GB" sz="3200" b="1" err="1"/>
              <a:t>קליטה</a:t>
            </a:r>
            <a:r>
              <a:rPr lang="he-IL" sz="3200" b="1"/>
              <a:t>)</a:t>
            </a:r>
            <a:r>
              <a:rPr lang="en-GB" sz="3200" b="1"/>
              <a:t> </a:t>
            </a:r>
            <a:r>
              <a:rPr lang="en-GB" sz="3200" b="1" err="1"/>
              <a:t>ממקורות</a:t>
            </a:r>
            <a:r>
              <a:rPr lang="en-GB" sz="3200" b="1"/>
              <a:t> </a:t>
            </a:r>
            <a:r>
              <a:rPr lang="en-GB" sz="3200" b="1" err="1"/>
              <a:t>שונים</a:t>
            </a:r>
            <a:endParaRPr lang="en-GB" sz="3200" b="1"/>
          </a:p>
        </p:txBody>
      </p:sp>
      <p:sp>
        <p:nvSpPr>
          <p:cNvPr id="2927" name="Google Shape;2927;p100"/>
          <p:cNvSpPr txBox="1">
            <a:spLocks noGrp="1"/>
          </p:cNvSpPr>
          <p:nvPr>
            <p:ph type="body" idx="1"/>
          </p:nvPr>
        </p:nvSpPr>
        <p:spPr>
          <a:xfrm>
            <a:off x="350200" y="905400"/>
            <a:ext cx="8520600" cy="3416400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83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★"/>
            </a:pPr>
            <a:r>
              <a:rPr lang="en-GB" sz="2200" err="1">
                <a:solidFill>
                  <a:schemeClr val="dk1"/>
                </a:solidFill>
              </a:rPr>
              <a:t>תעשייה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לאטמוספרה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he-IL" sz="2200">
                <a:solidFill>
                  <a:schemeClr val="dk1"/>
                </a:solidFill>
              </a:rPr>
              <a:t>(</a:t>
            </a:r>
            <a:r>
              <a:rPr lang="en-GB" sz="2200" err="1">
                <a:solidFill>
                  <a:schemeClr val="dk1"/>
                </a:solidFill>
              </a:rPr>
              <a:t>שריפת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דלקי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מאובנים</a:t>
            </a:r>
            <a:r>
              <a:rPr lang="he-IL" sz="2200">
                <a:solidFill>
                  <a:schemeClr val="dk1"/>
                </a:solidFill>
              </a:rPr>
              <a:t>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★"/>
            </a:pPr>
            <a:r>
              <a:rPr lang="en-GB" sz="2200" err="1">
                <a:solidFill>
                  <a:schemeClr val="dk1"/>
                </a:solidFill>
              </a:rPr>
              <a:t>תחבורה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לאטמוספרה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he-IL" sz="2200">
                <a:solidFill>
                  <a:schemeClr val="dk1"/>
                </a:solidFill>
              </a:rPr>
              <a:t>(</a:t>
            </a:r>
            <a:r>
              <a:rPr lang="en-GB" sz="2200" err="1">
                <a:solidFill>
                  <a:schemeClr val="dk1"/>
                </a:solidFill>
              </a:rPr>
              <a:t>שריפת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דלקי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מאובנים</a:t>
            </a:r>
            <a:r>
              <a:rPr lang="he-IL" sz="2200">
                <a:solidFill>
                  <a:schemeClr val="dk1"/>
                </a:solidFill>
              </a:rPr>
              <a:t>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★"/>
            </a:pPr>
            <a:r>
              <a:rPr lang="en-GB" sz="2200" err="1">
                <a:solidFill>
                  <a:schemeClr val="dk1"/>
                </a:solidFill>
              </a:rPr>
              <a:t>שימוש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אנרגיה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ביתי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he-IL" sz="2200">
                <a:solidFill>
                  <a:schemeClr val="dk1"/>
                </a:solidFill>
              </a:rPr>
              <a:t>(</a:t>
            </a:r>
            <a:r>
              <a:rPr lang="en-GB" sz="2200" err="1">
                <a:solidFill>
                  <a:schemeClr val="dk1"/>
                </a:solidFill>
              </a:rPr>
              <a:t>שריפת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דלקי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מאובנים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וחשמל</a:t>
            </a:r>
            <a:r>
              <a:rPr lang="he-IL" sz="2200">
                <a:solidFill>
                  <a:schemeClr val="dk1"/>
                </a:solidFill>
              </a:rPr>
              <a:t>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★"/>
            </a:pPr>
            <a:r>
              <a:rPr lang="en-GB" sz="2200" err="1">
                <a:solidFill>
                  <a:schemeClr val="dk1"/>
                </a:solidFill>
              </a:rPr>
              <a:t>אטמוספירה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לעצים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he-IL" sz="2200">
                <a:solidFill>
                  <a:schemeClr val="dk1"/>
                </a:solidFill>
              </a:rPr>
              <a:t>-</a:t>
            </a:r>
            <a:r>
              <a:rPr lang="en-GB" sz="2200" err="1">
                <a:solidFill>
                  <a:schemeClr val="dk1"/>
                </a:solidFill>
              </a:rPr>
              <a:t>פוטוסינתזה</a:t>
            </a:r>
            <a:r>
              <a:rPr lang="en-GB" sz="2200">
                <a:solidFill>
                  <a:schemeClr val="dk1"/>
                </a:solidFill>
              </a:rPr>
              <a:t>) - </a:t>
            </a:r>
            <a:r>
              <a:rPr lang="en-GB" sz="2200" err="1">
                <a:solidFill>
                  <a:schemeClr val="dk1"/>
                </a:solidFill>
              </a:rPr>
              <a:t>קליטת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פד"ח</a:t>
            </a:r>
            <a:r>
              <a:rPr lang="he-IL" sz="2200">
                <a:solidFill>
                  <a:schemeClr val="dk1"/>
                </a:solidFill>
              </a:rPr>
              <a:t>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★"/>
            </a:pPr>
            <a:r>
              <a:rPr lang="en-GB" sz="2200" err="1">
                <a:solidFill>
                  <a:schemeClr val="dk1"/>
                </a:solidFill>
              </a:rPr>
              <a:t>בעלי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חיים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וצמחים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לאטמוספרה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he-IL" sz="2200">
                <a:solidFill>
                  <a:schemeClr val="dk1"/>
                </a:solidFill>
              </a:rPr>
              <a:t>(</a:t>
            </a:r>
            <a:r>
              <a:rPr lang="en-GB" sz="2200" err="1">
                <a:solidFill>
                  <a:schemeClr val="dk1"/>
                </a:solidFill>
              </a:rPr>
              <a:t>נשימה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תאית</a:t>
            </a:r>
            <a:r>
              <a:rPr lang="he-IL" sz="2200">
                <a:solidFill>
                  <a:schemeClr val="dk1"/>
                </a:solidFill>
              </a:rPr>
              <a:t>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★"/>
            </a:pPr>
            <a:r>
              <a:rPr lang="en-GB" sz="2200" err="1">
                <a:solidFill>
                  <a:schemeClr val="dk1"/>
                </a:solidFill>
              </a:rPr>
              <a:t>צמחים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לבעלי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חיים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he-IL" sz="2200">
                <a:solidFill>
                  <a:schemeClr val="dk1"/>
                </a:solidFill>
              </a:rPr>
              <a:t>(</a:t>
            </a:r>
            <a:r>
              <a:rPr lang="en-GB" sz="2200" err="1">
                <a:solidFill>
                  <a:schemeClr val="dk1"/>
                </a:solidFill>
              </a:rPr>
              <a:t>הזנה</a:t>
            </a:r>
            <a:r>
              <a:rPr lang="en-GB" sz="2200">
                <a:solidFill>
                  <a:schemeClr val="dk1"/>
                </a:solidFill>
              </a:rPr>
              <a:t> - </a:t>
            </a:r>
            <a:r>
              <a:rPr lang="en-GB" sz="2200" err="1">
                <a:solidFill>
                  <a:schemeClr val="dk1"/>
                </a:solidFill>
              </a:rPr>
              <a:t>מארג</a:t>
            </a:r>
            <a:r>
              <a:rPr lang="en-GB" sz="2200">
                <a:solidFill>
                  <a:schemeClr val="dk1"/>
                </a:solidFill>
              </a:rPr>
              <a:t> </a:t>
            </a:r>
            <a:r>
              <a:rPr lang="en-GB" sz="2200" err="1">
                <a:solidFill>
                  <a:schemeClr val="dk1"/>
                </a:solidFill>
              </a:rPr>
              <a:t>המזון</a:t>
            </a:r>
            <a:r>
              <a:rPr lang="he-IL" sz="2200">
                <a:solidFill>
                  <a:schemeClr val="dk1"/>
                </a:solidFill>
              </a:rPr>
              <a:t>)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2" name="Google Shape;2932;p101"/>
          <p:cNvSpPr/>
          <p:nvPr/>
        </p:nvSpPr>
        <p:spPr>
          <a:xfrm rot="336211">
            <a:off x="-363763" y="3200819"/>
            <a:ext cx="9463062" cy="1841475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67C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3" name="Google Shape;2933;p101"/>
          <p:cNvSpPr/>
          <p:nvPr/>
        </p:nvSpPr>
        <p:spPr>
          <a:xfrm rot="336161">
            <a:off x="-336714" y="3690969"/>
            <a:ext cx="9543825" cy="1959243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B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4" name="Google Shape;2934;p101"/>
          <p:cNvGrpSpPr/>
          <p:nvPr/>
        </p:nvGrpSpPr>
        <p:grpSpPr>
          <a:xfrm>
            <a:off x="1516072" y="2142425"/>
            <a:ext cx="1128168" cy="1445907"/>
            <a:chOff x="2055825" y="5018400"/>
            <a:chExt cx="202875" cy="215200"/>
          </a:xfrm>
        </p:grpSpPr>
        <p:sp>
          <p:nvSpPr>
            <p:cNvPr id="2935" name="Google Shape;2935;p101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101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101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101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101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101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101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101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101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4" name="Google Shape;2944;p101"/>
          <p:cNvGrpSpPr/>
          <p:nvPr/>
        </p:nvGrpSpPr>
        <p:grpSpPr>
          <a:xfrm flipH="1">
            <a:off x="72213" y="-782937"/>
            <a:ext cx="1779700" cy="546400"/>
            <a:chOff x="3218975" y="369750"/>
            <a:chExt cx="1779700" cy="546400"/>
          </a:xfrm>
        </p:grpSpPr>
        <p:sp>
          <p:nvSpPr>
            <p:cNvPr id="2945" name="Google Shape;2945;p101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101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101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101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9" name="Google Shape;2949;p101"/>
          <p:cNvSpPr/>
          <p:nvPr/>
        </p:nvSpPr>
        <p:spPr>
          <a:xfrm>
            <a:off x="4094238" y="569213"/>
            <a:ext cx="858900" cy="85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0" name="Google Shape;2950;p101"/>
          <p:cNvSpPr txBox="1">
            <a:spLocks noGrp="1"/>
          </p:cNvSpPr>
          <p:nvPr>
            <p:ph type="subTitle" idx="4294967295"/>
          </p:nvPr>
        </p:nvSpPr>
        <p:spPr>
          <a:xfrm>
            <a:off x="4212275" y="751000"/>
            <a:ext cx="6297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400"/>
              <a:buFont typeface="Comfortaa"/>
              <a:buNone/>
            </a:pPr>
            <a:r>
              <a:rPr lang="en-GB" sz="1700" b="1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CO</a:t>
            </a:r>
            <a:r>
              <a:rPr lang="en-GB" sz="1700" b="1" i="0" u="none" strike="noStrike" cap="none" baseline="-25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2</a:t>
            </a:r>
            <a:endParaRPr sz="1700" b="1" i="0" u="none" strike="noStrike" cap="none" baseline="-250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2951" name="Google Shape;2951;p101"/>
          <p:cNvGrpSpPr/>
          <p:nvPr/>
        </p:nvGrpSpPr>
        <p:grpSpPr>
          <a:xfrm>
            <a:off x="6647538" y="-698112"/>
            <a:ext cx="1779700" cy="546400"/>
            <a:chOff x="3218975" y="369750"/>
            <a:chExt cx="1779700" cy="546400"/>
          </a:xfrm>
        </p:grpSpPr>
        <p:sp>
          <p:nvSpPr>
            <p:cNvPr id="2952" name="Google Shape;2952;p101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101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101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101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6" name="Google Shape;2956;p101"/>
          <p:cNvGrpSpPr/>
          <p:nvPr/>
        </p:nvGrpSpPr>
        <p:grpSpPr>
          <a:xfrm>
            <a:off x="1324263" y="-186462"/>
            <a:ext cx="1779700" cy="546400"/>
            <a:chOff x="3218975" y="369750"/>
            <a:chExt cx="1779700" cy="546400"/>
          </a:xfrm>
        </p:grpSpPr>
        <p:sp>
          <p:nvSpPr>
            <p:cNvPr id="2957" name="Google Shape;2957;p101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101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101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101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1" name="Google Shape;2961;p101"/>
          <p:cNvSpPr/>
          <p:nvPr/>
        </p:nvSpPr>
        <p:spPr>
          <a:xfrm>
            <a:off x="1504538" y="3125329"/>
            <a:ext cx="465358" cy="546407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2" name="Google Shape;2962;p101"/>
          <p:cNvSpPr/>
          <p:nvPr/>
        </p:nvSpPr>
        <p:spPr>
          <a:xfrm>
            <a:off x="596024" y="3014000"/>
            <a:ext cx="513056" cy="715526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63" name="Google Shape;2963;p101"/>
          <p:cNvGrpSpPr/>
          <p:nvPr/>
        </p:nvGrpSpPr>
        <p:grpSpPr>
          <a:xfrm>
            <a:off x="2462675" y="73794"/>
            <a:ext cx="709112" cy="364856"/>
            <a:chOff x="113913" y="479994"/>
            <a:chExt cx="709112" cy="364856"/>
          </a:xfrm>
        </p:grpSpPr>
        <p:sp>
          <p:nvSpPr>
            <p:cNvPr id="2964" name="Google Shape;2964;p101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101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101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101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101"/>
            <p:cNvSpPr/>
            <p:nvPr/>
          </p:nvSpPr>
          <p:spPr>
            <a:xfrm>
              <a:off x="131688" y="792225"/>
              <a:ext cx="198700" cy="47050"/>
            </a:xfrm>
            <a:custGeom>
              <a:avLst/>
              <a:gdLst/>
              <a:ahLst/>
              <a:cxnLst/>
              <a:rect l="l" t="t" r="r" b="b"/>
              <a:pathLst>
                <a:path w="7948" h="1882" extrusionOk="0">
                  <a:moveTo>
                    <a:pt x="3720" y="1"/>
                  </a:moveTo>
                  <a:lnTo>
                    <a:pt x="0" y="1630"/>
                  </a:lnTo>
                  <a:cubicBezTo>
                    <a:pt x="0" y="1630"/>
                    <a:pt x="1122" y="1881"/>
                    <a:pt x="2528" y="1881"/>
                  </a:cubicBezTo>
                  <a:cubicBezTo>
                    <a:pt x="3502" y="1881"/>
                    <a:pt x="4612" y="1761"/>
                    <a:pt x="5581" y="1352"/>
                  </a:cubicBezTo>
                  <a:cubicBezTo>
                    <a:pt x="7948" y="354"/>
                    <a:pt x="3720" y="1"/>
                    <a:pt x="372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101"/>
            <p:cNvSpPr/>
            <p:nvPr/>
          </p:nvSpPr>
          <p:spPr>
            <a:xfrm>
              <a:off x="113913" y="663500"/>
              <a:ext cx="550600" cy="181350"/>
            </a:xfrm>
            <a:custGeom>
              <a:avLst/>
              <a:gdLst/>
              <a:ahLst/>
              <a:cxnLst/>
              <a:rect l="l" t="t" r="r" b="b"/>
              <a:pathLst>
                <a:path w="22024" h="7254" extrusionOk="0">
                  <a:moveTo>
                    <a:pt x="18012" y="0"/>
                  </a:moveTo>
                  <a:cubicBezTo>
                    <a:pt x="14143" y="0"/>
                    <a:pt x="8526" y="1673"/>
                    <a:pt x="8526" y="1673"/>
                  </a:cubicBezTo>
                  <a:cubicBezTo>
                    <a:pt x="8526" y="1673"/>
                    <a:pt x="1" y="4907"/>
                    <a:pt x="6251" y="6874"/>
                  </a:cubicBezTo>
                  <a:cubicBezTo>
                    <a:pt x="7092" y="7139"/>
                    <a:pt x="7984" y="7253"/>
                    <a:pt x="8897" y="7253"/>
                  </a:cubicBezTo>
                  <a:cubicBezTo>
                    <a:pt x="14760" y="7253"/>
                    <a:pt x="21499" y="2526"/>
                    <a:pt x="21499" y="2526"/>
                  </a:cubicBezTo>
                  <a:cubicBezTo>
                    <a:pt x="22024" y="602"/>
                    <a:pt x="20332" y="0"/>
                    <a:pt x="1801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101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101"/>
            <p:cNvSpPr/>
            <p:nvPr/>
          </p:nvSpPr>
          <p:spPr>
            <a:xfrm>
              <a:off x="263888" y="768675"/>
              <a:ext cx="22625" cy="22675"/>
            </a:xfrm>
            <a:custGeom>
              <a:avLst/>
              <a:gdLst/>
              <a:ahLst/>
              <a:cxnLst/>
              <a:rect l="l" t="t" r="r" b="b"/>
              <a:pathLst>
                <a:path w="905" h="907" extrusionOk="0">
                  <a:moveTo>
                    <a:pt x="453" y="1"/>
                  </a:moveTo>
                  <a:cubicBezTo>
                    <a:pt x="202" y="1"/>
                    <a:pt x="1" y="204"/>
                    <a:pt x="1" y="453"/>
                  </a:cubicBezTo>
                  <a:cubicBezTo>
                    <a:pt x="1" y="704"/>
                    <a:pt x="202" y="907"/>
                    <a:pt x="453" y="907"/>
                  </a:cubicBezTo>
                  <a:cubicBezTo>
                    <a:pt x="703" y="907"/>
                    <a:pt x="905" y="705"/>
                    <a:pt x="905" y="454"/>
                  </a:cubicBezTo>
                  <a:cubicBezTo>
                    <a:pt x="905" y="204"/>
                    <a:pt x="703" y="2"/>
                    <a:pt x="453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101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3" name="Google Shape;2973;p101"/>
          <p:cNvGrpSpPr/>
          <p:nvPr/>
        </p:nvGrpSpPr>
        <p:grpSpPr>
          <a:xfrm>
            <a:off x="2947800" y="385519"/>
            <a:ext cx="709112" cy="364856"/>
            <a:chOff x="113913" y="479994"/>
            <a:chExt cx="709112" cy="364856"/>
          </a:xfrm>
        </p:grpSpPr>
        <p:sp>
          <p:nvSpPr>
            <p:cNvPr id="2974" name="Google Shape;2974;p101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101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101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101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101"/>
            <p:cNvSpPr/>
            <p:nvPr/>
          </p:nvSpPr>
          <p:spPr>
            <a:xfrm>
              <a:off x="131688" y="792225"/>
              <a:ext cx="198700" cy="47050"/>
            </a:xfrm>
            <a:custGeom>
              <a:avLst/>
              <a:gdLst/>
              <a:ahLst/>
              <a:cxnLst/>
              <a:rect l="l" t="t" r="r" b="b"/>
              <a:pathLst>
                <a:path w="7948" h="1882" extrusionOk="0">
                  <a:moveTo>
                    <a:pt x="3720" y="1"/>
                  </a:moveTo>
                  <a:lnTo>
                    <a:pt x="0" y="1630"/>
                  </a:lnTo>
                  <a:cubicBezTo>
                    <a:pt x="0" y="1630"/>
                    <a:pt x="1122" y="1881"/>
                    <a:pt x="2528" y="1881"/>
                  </a:cubicBezTo>
                  <a:cubicBezTo>
                    <a:pt x="3502" y="1881"/>
                    <a:pt x="4612" y="1761"/>
                    <a:pt x="5581" y="1352"/>
                  </a:cubicBezTo>
                  <a:cubicBezTo>
                    <a:pt x="7948" y="354"/>
                    <a:pt x="3720" y="1"/>
                    <a:pt x="372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101"/>
            <p:cNvSpPr/>
            <p:nvPr/>
          </p:nvSpPr>
          <p:spPr>
            <a:xfrm>
              <a:off x="113913" y="663500"/>
              <a:ext cx="550600" cy="181350"/>
            </a:xfrm>
            <a:custGeom>
              <a:avLst/>
              <a:gdLst/>
              <a:ahLst/>
              <a:cxnLst/>
              <a:rect l="l" t="t" r="r" b="b"/>
              <a:pathLst>
                <a:path w="22024" h="7254" extrusionOk="0">
                  <a:moveTo>
                    <a:pt x="18012" y="0"/>
                  </a:moveTo>
                  <a:cubicBezTo>
                    <a:pt x="14143" y="0"/>
                    <a:pt x="8526" y="1673"/>
                    <a:pt x="8526" y="1673"/>
                  </a:cubicBezTo>
                  <a:cubicBezTo>
                    <a:pt x="8526" y="1673"/>
                    <a:pt x="1" y="4907"/>
                    <a:pt x="6251" y="6874"/>
                  </a:cubicBezTo>
                  <a:cubicBezTo>
                    <a:pt x="7092" y="7139"/>
                    <a:pt x="7984" y="7253"/>
                    <a:pt x="8897" y="7253"/>
                  </a:cubicBezTo>
                  <a:cubicBezTo>
                    <a:pt x="14760" y="7253"/>
                    <a:pt x="21499" y="2526"/>
                    <a:pt x="21499" y="2526"/>
                  </a:cubicBezTo>
                  <a:cubicBezTo>
                    <a:pt x="22024" y="602"/>
                    <a:pt x="20332" y="0"/>
                    <a:pt x="1801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101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101"/>
            <p:cNvSpPr/>
            <p:nvPr/>
          </p:nvSpPr>
          <p:spPr>
            <a:xfrm>
              <a:off x="263888" y="768675"/>
              <a:ext cx="22625" cy="22675"/>
            </a:xfrm>
            <a:custGeom>
              <a:avLst/>
              <a:gdLst/>
              <a:ahLst/>
              <a:cxnLst/>
              <a:rect l="l" t="t" r="r" b="b"/>
              <a:pathLst>
                <a:path w="905" h="907" extrusionOk="0">
                  <a:moveTo>
                    <a:pt x="453" y="1"/>
                  </a:moveTo>
                  <a:cubicBezTo>
                    <a:pt x="202" y="1"/>
                    <a:pt x="1" y="204"/>
                    <a:pt x="1" y="453"/>
                  </a:cubicBezTo>
                  <a:cubicBezTo>
                    <a:pt x="1" y="704"/>
                    <a:pt x="202" y="907"/>
                    <a:pt x="453" y="907"/>
                  </a:cubicBezTo>
                  <a:cubicBezTo>
                    <a:pt x="703" y="907"/>
                    <a:pt x="905" y="705"/>
                    <a:pt x="905" y="454"/>
                  </a:cubicBezTo>
                  <a:cubicBezTo>
                    <a:pt x="905" y="204"/>
                    <a:pt x="703" y="2"/>
                    <a:pt x="453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101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3" name="Google Shape;2983;p101"/>
          <p:cNvSpPr/>
          <p:nvPr/>
        </p:nvSpPr>
        <p:spPr>
          <a:xfrm>
            <a:off x="5550699" y="119062"/>
            <a:ext cx="4192481" cy="1011873"/>
          </a:xfrm>
          <a:custGeom>
            <a:avLst/>
            <a:gdLst/>
            <a:ahLst/>
            <a:cxnLst/>
            <a:rect l="l" t="t" r="r" b="b"/>
            <a:pathLst>
              <a:path w="64465" h="19366" extrusionOk="0">
                <a:moveTo>
                  <a:pt x="27176" y="1"/>
                </a:moveTo>
                <a:cubicBezTo>
                  <a:pt x="20680" y="1"/>
                  <a:pt x="18184" y="3720"/>
                  <a:pt x="17987" y="7746"/>
                </a:cubicBezTo>
                <a:cubicBezTo>
                  <a:pt x="17987" y="7746"/>
                  <a:pt x="16481" y="6484"/>
                  <a:pt x="14312" y="6484"/>
                </a:cubicBezTo>
                <a:cubicBezTo>
                  <a:pt x="13204" y="6484"/>
                  <a:pt x="11924" y="6813"/>
                  <a:pt x="10582" y="7807"/>
                </a:cubicBezTo>
                <a:cubicBezTo>
                  <a:pt x="10582" y="7807"/>
                  <a:pt x="9361" y="7197"/>
                  <a:pt x="7689" y="7197"/>
                </a:cubicBezTo>
                <a:cubicBezTo>
                  <a:pt x="6403" y="7197"/>
                  <a:pt x="4850" y="7558"/>
                  <a:pt x="3380" y="8836"/>
                </a:cubicBezTo>
                <a:cubicBezTo>
                  <a:pt x="0" y="11776"/>
                  <a:pt x="386" y="17419"/>
                  <a:pt x="3134" y="18713"/>
                </a:cubicBezTo>
                <a:cubicBezTo>
                  <a:pt x="4193" y="19213"/>
                  <a:pt x="12227" y="19366"/>
                  <a:pt x="21691" y="19366"/>
                </a:cubicBezTo>
                <a:cubicBezTo>
                  <a:pt x="36742" y="19366"/>
                  <a:pt x="55411" y="18978"/>
                  <a:pt x="55411" y="18978"/>
                </a:cubicBezTo>
                <a:cubicBezTo>
                  <a:pt x="55411" y="18978"/>
                  <a:pt x="56673" y="19001"/>
                  <a:pt x="58229" y="19001"/>
                </a:cubicBezTo>
                <a:cubicBezTo>
                  <a:pt x="60573" y="19001"/>
                  <a:pt x="63582" y="18949"/>
                  <a:pt x="63936" y="18683"/>
                </a:cubicBezTo>
                <a:cubicBezTo>
                  <a:pt x="64465" y="18286"/>
                  <a:pt x="64359" y="15643"/>
                  <a:pt x="61518" y="15643"/>
                </a:cubicBezTo>
                <a:cubicBezTo>
                  <a:pt x="61200" y="15643"/>
                  <a:pt x="60847" y="15676"/>
                  <a:pt x="60456" y="15750"/>
                </a:cubicBezTo>
                <a:cubicBezTo>
                  <a:pt x="60456" y="15750"/>
                  <a:pt x="60495" y="12075"/>
                  <a:pt x="57024" y="12075"/>
                </a:cubicBezTo>
                <a:cubicBezTo>
                  <a:pt x="56300" y="12075"/>
                  <a:pt x="55422" y="12235"/>
                  <a:pt x="54360" y="12622"/>
                </a:cubicBezTo>
                <a:cubicBezTo>
                  <a:pt x="54360" y="12622"/>
                  <a:pt x="55703" y="6484"/>
                  <a:pt x="50413" y="2956"/>
                </a:cubicBezTo>
                <a:cubicBezTo>
                  <a:pt x="48439" y="1640"/>
                  <a:pt x="46260" y="1107"/>
                  <a:pt x="44217" y="1107"/>
                </a:cubicBezTo>
                <a:cubicBezTo>
                  <a:pt x="40783" y="1107"/>
                  <a:pt x="37730" y="2614"/>
                  <a:pt x="36671" y="4445"/>
                </a:cubicBezTo>
                <a:cubicBezTo>
                  <a:pt x="36671" y="4445"/>
                  <a:pt x="34980" y="310"/>
                  <a:pt x="27925" y="17"/>
                </a:cubicBezTo>
                <a:cubicBezTo>
                  <a:pt x="27670" y="6"/>
                  <a:pt x="27420" y="1"/>
                  <a:pt x="271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101"/>
          <p:cNvSpPr/>
          <p:nvPr/>
        </p:nvSpPr>
        <p:spPr>
          <a:xfrm>
            <a:off x="-227375" y="410025"/>
            <a:ext cx="1833250" cy="550700"/>
          </a:xfrm>
          <a:custGeom>
            <a:avLst/>
            <a:gdLst/>
            <a:ahLst/>
            <a:cxnLst/>
            <a:rect l="l" t="t" r="r" b="b"/>
            <a:pathLst>
              <a:path w="73330" h="22028" extrusionOk="0">
                <a:moveTo>
                  <a:pt x="42412" y="1"/>
                </a:moveTo>
                <a:cubicBezTo>
                  <a:pt x="42136" y="1"/>
                  <a:pt x="41853" y="7"/>
                  <a:pt x="41563" y="19"/>
                </a:cubicBezTo>
                <a:cubicBezTo>
                  <a:pt x="33538" y="353"/>
                  <a:pt x="31616" y="5056"/>
                  <a:pt x="31616" y="5056"/>
                </a:cubicBezTo>
                <a:cubicBezTo>
                  <a:pt x="30410" y="2974"/>
                  <a:pt x="26937" y="1260"/>
                  <a:pt x="23030" y="1260"/>
                </a:cubicBezTo>
                <a:cubicBezTo>
                  <a:pt x="20706" y="1260"/>
                  <a:pt x="18228" y="1867"/>
                  <a:pt x="15983" y="3363"/>
                </a:cubicBezTo>
                <a:cubicBezTo>
                  <a:pt x="9966" y="7376"/>
                  <a:pt x="11493" y="14358"/>
                  <a:pt x="11493" y="14358"/>
                </a:cubicBezTo>
                <a:cubicBezTo>
                  <a:pt x="10285" y="13917"/>
                  <a:pt x="9287" y="13735"/>
                  <a:pt x="8463" y="13735"/>
                </a:cubicBezTo>
                <a:cubicBezTo>
                  <a:pt x="4515" y="13735"/>
                  <a:pt x="4560" y="17916"/>
                  <a:pt x="4560" y="17916"/>
                </a:cubicBezTo>
                <a:cubicBezTo>
                  <a:pt x="4116" y="17832"/>
                  <a:pt x="3714" y="17794"/>
                  <a:pt x="3351" y="17794"/>
                </a:cubicBezTo>
                <a:cubicBezTo>
                  <a:pt x="121" y="17794"/>
                  <a:pt x="0" y="20801"/>
                  <a:pt x="602" y="21252"/>
                </a:cubicBezTo>
                <a:cubicBezTo>
                  <a:pt x="1003" y="21553"/>
                  <a:pt x="4404" y="21613"/>
                  <a:pt x="7066" y="21613"/>
                </a:cubicBezTo>
                <a:cubicBezTo>
                  <a:pt x="8848" y="21613"/>
                  <a:pt x="10300" y="21586"/>
                  <a:pt x="10300" y="21586"/>
                </a:cubicBezTo>
                <a:cubicBezTo>
                  <a:pt x="10300" y="21586"/>
                  <a:pt x="31545" y="22028"/>
                  <a:pt x="48667" y="22028"/>
                </a:cubicBezTo>
                <a:cubicBezTo>
                  <a:pt x="59428" y="22028"/>
                  <a:pt x="68560" y="21853"/>
                  <a:pt x="69765" y="21285"/>
                </a:cubicBezTo>
                <a:cubicBezTo>
                  <a:pt x="72889" y="19814"/>
                  <a:pt x="73330" y="13395"/>
                  <a:pt x="69484" y="10051"/>
                </a:cubicBezTo>
                <a:cubicBezTo>
                  <a:pt x="67812" y="8597"/>
                  <a:pt x="66046" y="8187"/>
                  <a:pt x="64583" y="8187"/>
                </a:cubicBezTo>
                <a:cubicBezTo>
                  <a:pt x="62681" y="8187"/>
                  <a:pt x="61293" y="8881"/>
                  <a:pt x="61293" y="8881"/>
                </a:cubicBezTo>
                <a:cubicBezTo>
                  <a:pt x="59766" y="7750"/>
                  <a:pt x="58309" y="7376"/>
                  <a:pt x="57049" y="7376"/>
                </a:cubicBezTo>
                <a:cubicBezTo>
                  <a:pt x="54581" y="7376"/>
                  <a:pt x="52868" y="8810"/>
                  <a:pt x="52868" y="8810"/>
                </a:cubicBezTo>
                <a:cubicBezTo>
                  <a:pt x="52646" y="4229"/>
                  <a:pt x="49806" y="1"/>
                  <a:pt x="42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101"/>
          <p:cNvSpPr/>
          <p:nvPr/>
        </p:nvSpPr>
        <p:spPr>
          <a:xfrm>
            <a:off x="3441025" y="-521317"/>
            <a:ext cx="2689802" cy="808046"/>
          </a:xfrm>
          <a:custGeom>
            <a:avLst/>
            <a:gdLst/>
            <a:ahLst/>
            <a:cxnLst/>
            <a:rect l="l" t="t" r="r" b="b"/>
            <a:pathLst>
              <a:path w="64465" h="19366" extrusionOk="0">
                <a:moveTo>
                  <a:pt x="27176" y="1"/>
                </a:moveTo>
                <a:cubicBezTo>
                  <a:pt x="20680" y="1"/>
                  <a:pt x="18184" y="3720"/>
                  <a:pt x="17987" y="7746"/>
                </a:cubicBezTo>
                <a:cubicBezTo>
                  <a:pt x="17987" y="7746"/>
                  <a:pt x="16481" y="6484"/>
                  <a:pt x="14312" y="6484"/>
                </a:cubicBezTo>
                <a:cubicBezTo>
                  <a:pt x="13204" y="6484"/>
                  <a:pt x="11924" y="6813"/>
                  <a:pt x="10582" y="7807"/>
                </a:cubicBezTo>
                <a:cubicBezTo>
                  <a:pt x="10582" y="7807"/>
                  <a:pt x="9361" y="7197"/>
                  <a:pt x="7689" y="7197"/>
                </a:cubicBezTo>
                <a:cubicBezTo>
                  <a:pt x="6403" y="7197"/>
                  <a:pt x="4850" y="7558"/>
                  <a:pt x="3380" y="8836"/>
                </a:cubicBezTo>
                <a:cubicBezTo>
                  <a:pt x="0" y="11776"/>
                  <a:pt x="386" y="17419"/>
                  <a:pt x="3134" y="18713"/>
                </a:cubicBezTo>
                <a:cubicBezTo>
                  <a:pt x="4193" y="19213"/>
                  <a:pt x="12227" y="19366"/>
                  <a:pt x="21691" y="19366"/>
                </a:cubicBezTo>
                <a:cubicBezTo>
                  <a:pt x="36742" y="19366"/>
                  <a:pt x="55411" y="18978"/>
                  <a:pt x="55411" y="18978"/>
                </a:cubicBezTo>
                <a:cubicBezTo>
                  <a:pt x="55411" y="18978"/>
                  <a:pt x="56673" y="19001"/>
                  <a:pt x="58229" y="19001"/>
                </a:cubicBezTo>
                <a:cubicBezTo>
                  <a:pt x="60573" y="19001"/>
                  <a:pt x="63582" y="18949"/>
                  <a:pt x="63936" y="18683"/>
                </a:cubicBezTo>
                <a:cubicBezTo>
                  <a:pt x="64465" y="18286"/>
                  <a:pt x="64359" y="15643"/>
                  <a:pt x="61518" y="15643"/>
                </a:cubicBezTo>
                <a:cubicBezTo>
                  <a:pt x="61200" y="15643"/>
                  <a:pt x="60847" y="15676"/>
                  <a:pt x="60456" y="15750"/>
                </a:cubicBezTo>
                <a:cubicBezTo>
                  <a:pt x="60456" y="15750"/>
                  <a:pt x="60495" y="12075"/>
                  <a:pt x="57024" y="12075"/>
                </a:cubicBezTo>
                <a:cubicBezTo>
                  <a:pt x="56300" y="12075"/>
                  <a:pt x="55422" y="12235"/>
                  <a:pt x="54360" y="12622"/>
                </a:cubicBezTo>
                <a:cubicBezTo>
                  <a:pt x="54360" y="12622"/>
                  <a:pt x="55703" y="6484"/>
                  <a:pt x="50413" y="2956"/>
                </a:cubicBezTo>
                <a:cubicBezTo>
                  <a:pt x="48439" y="1640"/>
                  <a:pt x="46260" y="1107"/>
                  <a:pt x="44217" y="1107"/>
                </a:cubicBezTo>
                <a:cubicBezTo>
                  <a:pt x="40783" y="1107"/>
                  <a:pt x="37730" y="2614"/>
                  <a:pt x="36671" y="4445"/>
                </a:cubicBezTo>
                <a:cubicBezTo>
                  <a:pt x="36671" y="4445"/>
                  <a:pt x="34980" y="310"/>
                  <a:pt x="27925" y="17"/>
                </a:cubicBezTo>
                <a:cubicBezTo>
                  <a:pt x="27670" y="6"/>
                  <a:pt x="27420" y="1"/>
                  <a:pt x="271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6" name="Google Shape;2986;p101"/>
          <p:cNvGrpSpPr/>
          <p:nvPr/>
        </p:nvGrpSpPr>
        <p:grpSpPr>
          <a:xfrm flipH="1">
            <a:off x="1070175" y="2501858"/>
            <a:ext cx="629643" cy="512297"/>
            <a:chOff x="3787700" y="345000"/>
            <a:chExt cx="2436700" cy="1982575"/>
          </a:xfrm>
        </p:grpSpPr>
        <p:sp>
          <p:nvSpPr>
            <p:cNvPr id="2987" name="Google Shape;2987;p101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101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101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101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101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101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101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101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101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101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101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101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999" name="Google Shape;2999;p101"/>
          <p:cNvCxnSpPr/>
          <p:nvPr/>
        </p:nvCxnSpPr>
        <p:spPr>
          <a:xfrm>
            <a:off x="4950550" y="1181350"/>
            <a:ext cx="2763000" cy="8298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000" name="Google Shape;3000;p101"/>
          <p:cNvSpPr txBox="1"/>
          <p:nvPr/>
        </p:nvSpPr>
        <p:spPr>
          <a:xfrm>
            <a:off x="5415175" y="1334825"/>
            <a:ext cx="2580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rgbClr val="B9EBFF"/>
                </a:highlight>
                <a:latin typeface="Calibri"/>
                <a:ea typeface="Calibri"/>
                <a:cs typeface="Calibri"/>
                <a:sym typeface="Calibri"/>
              </a:rPr>
              <a:t>פליטות מתחבורה ותעשייה</a:t>
            </a:r>
            <a:endParaRPr sz="2000" b="1" i="0" u="none" strike="noStrike" cap="none">
              <a:solidFill>
                <a:srgbClr val="4F4949"/>
              </a:solidFill>
              <a:highlight>
                <a:srgbClr val="B9EB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1" name="Google Shape;3001;p101"/>
          <p:cNvSpPr/>
          <p:nvPr/>
        </p:nvSpPr>
        <p:spPr>
          <a:xfrm rot="251104">
            <a:off x="-296232" y="4606211"/>
            <a:ext cx="9462930" cy="795388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3E3B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101"/>
          <p:cNvSpPr txBox="1"/>
          <p:nvPr/>
        </p:nvSpPr>
        <p:spPr>
          <a:xfrm rot="-3715">
            <a:off x="3692246" y="4735447"/>
            <a:ext cx="2498401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100" b="1">
                <a:highlight>
                  <a:srgbClr val="B7B7B7"/>
                </a:highlight>
                <a:latin typeface="Calibri"/>
                <a:ea typeface="Calibri"/>
                <a:cs typeface="Calibri"/>
                <a:sym typeface="Calibri"/>
              </a:rPr>
              <a:t>דלקי מאובנים</a:t>
            </a:r>
            <a:endParaRPr>
              <a:highlight>
                <a:srgbClr val="B7B7B7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003" name="Google Shape;3003;p101"/>
          <p:cNvCxnSpPr>
            <a:stCxn id="3004" idx="2"/>
          </p:cNvCxnSpPr>
          <p:nvPr/>
        </p:nvCxnSpPr>
        <p:spPr>
          <a:xfrm rot="5400000">
            <a:off x="6653212" y="3067542"/>
            <a:ext cx="1194300" cy="2671500"/>
          </a:xfrm>
          <a:prstGeom prst="curvedConnector2">
            <a:avLst/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grpSp>
        <p:nvGrpSpPr>
          <p:cNvPr id="3005" name="Google Shape;3005;p101"/>
          <p:cNvGrpSpPr/>
          <p:nvPr/>
        </p:nvGrpSpPr>
        <p:grpSpPr>
          <a:xfrm>
            <a:off x="7629242" y="2052141"/>
            <a:ext cx="1327080" cy="1559412"/>
            <a:chOff x="7249272" y="2253024"/>
            <a:chExt cx="2194246" cy="2382236"/>
          </a:xfrm>
        </p:grpSpPr>
        <p:sp>
          <p:nvSpPr>
            <p:cNvPr id="3006" name="Google Shape;3006;p101"/>
            <p:cNvSpPr/>
            <p:nvPr/>
          </p:nvSpPr>
          <p:spPr>
            <a:xfrm>
              <a:off x="8051188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101"/>
            <p:cNvSpPr/>
            <p:nvPr/>
          </p:nvSpPr>
          <p:spPr>
            <a:xfrm>
              <a:off x="7638865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101"/>
            <p:cNvSpPr/>
            <p:nvPr/>
          </p:nvSpPr>
          <p:spPr>
            <a:xfrm>
              <a:off x="7772843" y="2730817"/>
              <a:ext cx="120735" cy="1588303"/>
            </a:xfrm>
            <a:custGeom>
              <a:avLst/>
              <a:gdLst/>
              <a:ahLst/>
              <a:cxnLst/>
              <a:rect l="l" t="t" r="r" b="b"/>
              <a:pathLst>
                <a:path w="1778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1778" y="27967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101"/>
            <p:cNvSpPr/>
            <p:nvPr/>
          </p:nvSpPr>
          <p:spPr>
            <a:xfrm>
              <a:off x="8184930" y="2730817"/>
              <a:ext cx="120667" cy="1588303"/>
            </a:xfrm>
            <a:custGeom>
              <a:avLst/>
              <a:gdLst/>
              <a:ahLst/>
              <a:cxnLst/>
              <a:rect l="l" t="t" r="r" b="b"/>
              <a:pathLst>
                <a:path w="1777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1777" y="27967"/>
                  </a:lnTo>
                  <a:lnTo>
                    <a:pt x="1777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101"/>
            <p:cNvSpPr/>
            <p:nvPr/>
          </p:nvSpPr>
          <p:spPr>
            <a:xfrm>
              <a:off x="7517174" y="3758479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101"/>
            <p:cNvSpPr/>
            <p:nvPr/>
          </p:nvSpPr>
          <p:spPr>
            <a:xfrm>
              <a:off x="7669126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101"/>
            <p:cNvSpPr/>
            <p:nvPr/>
          </p:nvSpPr>
          <p:spPr>
            <a:xfrm>
              <a:off x="8043755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2" y="3272"/>
                  </a:lnTo>
                  <a:lnTo>
                    <a:pt x="3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101"/>
            <p:cNvSpPr/>
            <p:nvPr/>
          </p:nvSpPr>
          <p:spPr>
            <a:xfrm>
              <a:off x="8425922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101"/>
            <p:cNvSpPr/>
            <p:nvPr/>
          </p:nvSpPr>
          <p:spPr>
            <a:xfrm>
              <a:off x="8811551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101"/>
            <p:cNvSpPr/>
            <p:nvPr/>
          </p:nvSpPr>
          <p:spPr>
            <a:xfrm>
              <a:off x="7690448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101"/>
            <p:cNvSpPr/>
            <p:nvPr/>
          </p:nvSpPr>
          <p:spPr>
            <a:xfrm>
              <a:off x="8065145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1" y="1"/>
                  </a:moveTo>
                  <a:lnTo>
                    <a:pt x="1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101"/>
            <p:cNvSpPr/>
            <p:nvPr/>
          </p:nvSpPr>
          <p:spPr>
            <a:xfrm>
              <a:off x="8447244" y="4114069"/>
              <a:ext cx="179405" cy="149982"/>
            </a:xfrm>
            <a:custGeom>
              <a:avLst/>
              <a:gdLst/>
              <a:ahLst/>
              <a:cxnLst/>
              <a:rect l="l" t="t" r="r" b="b"/>
              <a:pathLst>
                <a:path w="2642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1" y="2640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101"/>
            <p:cNvSpPr/>
            <p:nvPr/>
          </p:nvSpPr>
          <p:spPr>
            <a:xfrm>
              <a:off x="8832941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101"/>
            <p:cNvSpPr/>
            <p:nvPr/>
          </p:nvSpPr>
          <p:spPr>
            <a:xfrm>
              <a:off x="7249272" y="3905368"/>
              <a:ext cx="705261" cy="448414"/>
            </a:xfrm>
            <a:custGeom>
              <a:avLst/>
              <a:gdLst/>
              <a:ahLst/>
              <a:cxnLst/>
              <a:rect l="l" t="t" r="r" b="b"/>
              <a:pathLst>
                <a:path w="10386" h="7896" extrusionOk="0">
                  <a:moveTo>
                    <a:pt x="2490" y="1"/>
                  </a:moveTo>
                  <a:cubicBezTo>
                    <a:pt x="1118" y="1"/>
                    <a:pt x="0" y="1119"/>
                    <a:pt x="0" y="2492"/>
                  </a:cubicBezTo>
                  <a:lnTo>
                    <a:pt x="0" y="7896"/>
                  </a:lnTo>
                  <a:lnTo>
                    <a:pt x="1124" y="7896"/>
                  </a:lnTo>
                  <a:lnTo>
                    <a:pt x="1124" y="2492"/>
                  </a:lnTo>
                  <a:cubicBezTo>
                    <a:pt x="1124" y="1739"/>
                    <a:pt x="1737" y="1126"/>
                    <a:pt x="2490" y="1126"/>
                  </a:cubicBezTo>
                  <a:lnTo>
                    <a:pt x="7894" y="1126"/>
                  </a:lnTo>
                  <a:cubicBezTo>
                    <a:pt x="8648" y="1126"/>
                    <a:pt x="9261" y="1739"/>
                    <a:pt x="9261" y="2492"/>
                  </a:cubicBezTo>
                  <a:lnTo>
                    <a:pt x="9261" y="7896"/>
                  </a:lnTo>
                  <a:lnTo>
                    <a:pt x="10386" y="7896"/>
                  </a:lnTo>
                  <a:lnTo>
                    <a:pt x="10386" y="2492"/>
                  </a:lnTo>
                  <a:cubicBezTo>
                    <a:pt x="10386" y="1119"/>
                    <a:pt x="9269" y="1"/>
                    <a:pt x="7894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101"/>
            <p:cNvSpPr/>
            <p:nvPr/>
          </p:nvSpPr>
          <p:spPr>
            <a:xfrm>
              <a:off x="8491517" y="3546005"/>
              <a:ext cx="705329" cy="448471"/>
            </a:xfrm>
            <a:custGeom>
              <a:avLst/>
              <a:gdLst/>
              <a:ahLst/>
              <a:cxnLst/>
              <a:rect l="l" t="t" r="r" b="b"/>
              <a:pathLst>
                <a:path w="10387" h="7897" extrusionOk="0">
                  <a:moveTo>
                    <a:pt x="2491" y="0"/>
                  </a:moveTo>
                  <a:cubicBezTo>
                    <a:pt x="1118" y="0"/>
                    <a:pt x="0" y="1119"/>
                    <a:pt x="0" y="2493"/>
                  </a:cubicBezTo>
                  <a:lnTo>
                    <a:pt x="0" y="7897"/>
                  </a:lnTo>
                  <a:lnTo>
                    <a:pt x="1126" y="7897"/>
                  </a:lnTo>
                  <a:lnTo>
                    <a:pt x="1126" y="2493"/>
                  </a:lnTo>
                  <a:cubicBezTo>
                    <a:pt x="1126" y="1740"/>
                    <a:pt x="1739" y="1126"/>
                    <a:pt x="2493" y="1126"/>
                  </a:cubicBezTo>
                  <a:lnTo>
                    <a:pt x="7897" y="1126"/>
                  </a:lnTo>
                  <a:cubicBezTo>
                    <a:pt x="8650" y="1126"/>
                    <a:pt x="9263" y="1740"/>
                    <a:pt x="9263" y="2493"/>
                  </a:cubicBezTo>
                  <a:lnTo>
                    <a:pt x="9263" y="7897"/>
                  </a:lnTo>
                  <a:lnTo>
                    <a:pt x="10386" y="7897"/>
                  </a:lnTo>
                  <a:lnTo>
                    <a:pt x="10386" y="2493"/>
                  </a:lnTo>
                  <a:cubicBezTo>
                    <a:pt x="10386" y="1118"/>
                    <a:pt x="9269" y="0"/>
                    <a:pt x="7895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101"/>
            <p:cNvSpPr/>
            <p:nvPr/>
          </p:nvSpPr>
          <p:spPr>
            <a:xfrm>
              <a:off x="7517177" y="3758473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101"/>
            <p:cNvSpPr/>
            <p:nvPr/>
          </p:nvSpPr>
          <p:spPr>
            <a:xfrm>
              <a:off x="7690454" y="4114068"/>
              <a:ext cx="179473" cy="149926"/>
            </a:xfrm>
            <a:custGeom>
              <a:avLst/>
              <a:gdLst/>
              <a:ahLst/>
              <a:cxnLst/>
              <a:rect l="l" t="t" r="r" b="b"/>
              <a:pathLst>
                <a:path w="2643" h="2640" extrusionOk="0">
                  <a:moveTo>
                    <a:pt x="2642" y="1"/>
                  </a:moveTo>
                  <a:lnTo>
                    <a:pt x="0" y="2639"/>
                  </a:lnTo>
                  <a:lnTo>
                    <a:pt x="2642" y="2639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101"/>
            <p:cNvSpPr/>
            <p:nvPr/>
          </p:nvSpPr>
          <p:spPr>
            <a:xfrm>
              <a:off x="8065157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1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101"/>
            <p:cNvSpPr/>
            <p:nvPr/>
          </p:nvSpPr>
          <p:spPr>
            <a:xfrm>
              <a:off x="8447262" y="4114068"/>
              <a:ext cx="179405" cy="149926"/>
            </a:xfrm>
            <a:custGeom>
              <a:avLst/>
              <a:gdLst/>
              <a:ahLst/>
              <a:cxnLst/>
              <a:rect l="l" t="t" r="r" b="b"/>
              <a:pathLst>
                <a:path w="2642" h="2640" extrusionOk="0">
                  <a:moveTo>
                    <a:pt x="2641" y="1"/>
                  </a:moveTo>
                  <a:lnTo>
                    <a:pt x="0" y="2639"/>
                  </a:lnTo>
                  <a:lnTo>
                    <a:pt x="2641" y="2639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101"/>
            <p:cNvSpPr/>
            <p:nvPr/>
          </p:nvSpPr>
          <p:spPr>
            <a:xfrm>
              <a:off x="8832966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0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101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101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101"/>
            <p:cNvSpPr/>
            <p:nvPr/>
          </p:nvSpPr>
          <p:spPr>
            <a:xfrm>
              <a:off x="7933067" y="2260482"/>
              <a:ext cx="1510451" cy="474357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9" name="Google Shape;3029;p101"/>
          <p:cNvGrpSpPr/>
          <p:nvPr/>
        </p:nvGrpSpPr>
        <p:grpSpPr>
          <a:xfrm>
            <a:off x="3157022" y="2715140"/>
            <a:ext cx="709129" cy="808054"/>
            <a:chOff x="2055825" y="5018400"/>
            <a:chExt cx="202875" cy="215200"/>
          </a:xfrm>
        </p:grpSpPr>
        <p:sp>
          <p:nvSpPr>
            <p:cNvPr id="3030" name="Google Shape;3030;p101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101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101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101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101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101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101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101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101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9" name="Google Shape;3039;p101"/>
          <p:cNvGrpSpPr/>
          <p:nvPr/>
        </p:nvGrpSpPr>
        <p:grpSpPr>
          <a:xfrm rot="-5400000">
            <a:off x="7595446" y="2748256"/>
            <a:ext cx="846926" cy="2349068"/>
            <a:chOff x="613175" y="0"/>
            <a:chExt cx="7657558" cy="5143570"/>
          </a:xfrm>
        </p:grpSpPr>
        <p:sp>
          <p:nvSpPr>
            <p:cNvPr id="3040" name="Google Shape;3040;p101"/>
            <p:cNvSpPr/>
            <p:nvPr/>
          </p:nvSpPr>
          <p:spPr>
            <a:xfrm>
              <a:off x="613175" y="0"/>
              <a:ext cx="7657558" cy="5143570"/>
            </a:xfrm>
            <a:custGeom>
              <a:avLst/>
              <a:gdLst/>
              <a:ahLst/>
              <a:cxnLst/>
              <a:rect l="l" t="t" r="r" b="b"/>
              <a:pathLst>
                <a:path w="239280" h="160724" extrusionOk="0">
                  <a:moveTo>
                    <a:pt x="0" y="160723"/>
                  </a:moveTo>
                  <a:lnTo>
                    <a:pt x="178630" y="102192"/>
                  </a:lnTo>
                  <a:cubicBezTo>
                    <a:pt x="180404" y="101656"/>
                    <a:pt x="180618" y="99596"/>
                    <a:pt x="178951" y="98811"/>
                  </a:cubicBezTo>
                  <a:lnTo>
                    <a:pt x="119694" y="71843"/>
                  </a:lnTo>
                  <a:lnTo>
                    <a:pt x="113717" y="69105"/>
                  </a:lnTo>
                  <a:cubicBezTo>
                    <a:pt x="110585" y="67688"/>
                    <a:pt x="111121" y="63842"/>
                    <a:pt x="114574" y="63032"/>
                  </a:cubicBezTo>
                  <a:lnTo>
                    <a:pt x="120801" y="61568"/>
                  </a:lnTo>
                  <a:lnTo>
                    <a:pt x="216051" y="39232"/>
                  </a:lnTo>
                  <a:cubicBezTo>
                    <a:pt x="217253" y="38946"/>
                    <a:pt x="217361" y="37529"/>
                    <a:pt x="216158" y="37136"/>
                  </a:cubicBezTo>
                  <a:lnTo>
                    <a:pt x="160877" y="19027"/>
                  </a:lnTo>
                  <a:lnTo>
                    <a:pt x="160806" y="18991"/>
                  </a:lnTo>
                  <a:cubicBezTo>
                    <a:pt x="159425" y="18527"/>
                    <a:pt x="159460" y="16860"/>
                    <a:pt x="160913" y="16467"/>
                  </a:cubicBezTo>
                  <a:lnTo>
                    <a:pt x="160913" y="16467"/>
                  </a:lnTo>
                  <a:lnTo>
                    <a:pt x="221278" y="1"/>
                  </a:lnTo>
                  <a:lnTo>
                    <a:pt x="168855" y="16932"/>
                  </a:lnTo>
                  <a:cubicBezTo>
                    <a:pt x="168069" y="17182"/>
                    <a:pt x="168069" y="18110"/>
                    <a:pt x="168890" y="18313"/>
                  </a:cubicBezTo>
                  <a:lnTo>
                    <a:pt x="233791" y="35708"/>
                  </a:lnTo>
                  <a:lnTo>
                    <a:pt x="236399" y="36422"/>
                  </a:lnTo>
                  <a:cubicBezTo>
                    <a:pt x="239244" y="37172"/>
                    <a:pt x="239280" y="40518"/>
                    <a:pt x="236434" y="41327"/>
                  </a:cubicBezTo>
                  <a:lnTo>
                    <a:pt x="233625" y="42078"/>
                  </a:lnTo>
                  <a:lnTo>
                    <a:pt x="144875" y="66652"/>
                  </a:lnTo>
                  <a:cubicBezTo>
                    <a:pt x="143351" y="67081"/>
                    <a:pt x="143244" y="68795"/>
                    <a:pt x="144661" y="69355"/>
                  </a:cubicBezTo>
                  <a:lnTo>
                    <a:pt x="210360" y="95322"/>
                  </a:lnTo>
                  <a:lnTo>
                    <a:pt x="220313" y="99239"/>
                  </a:lnTo>
                  <a:cubicBezTo>
                    <a:pt x="223802" y="100620"/>
                    <a:pt x="223623" y="104788"/>
                    <a:pt x="220063" y="105990"/>
                  </a:cubicBezTo>
                  <a:lnTo>
                    <a:pt x="209431" y="109550"/>
                  </a:lnTo>
                  <a:lnTo>
                    <a:pt x="53197" y="160723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101"/>
            <p:cNvSpPr/>
            <p:nvPr/>
          </p:nvSpPr>
          <p:spPr>
            <a:xfrm>
              <a:off x="2445901" y="4711376"/>
              <a:ext cx="143659" cy="69381"/>
            </a:xfrm>
            <a:custGeom>
              <a:avLst/>
              <a:gdLst/>
              <a:ahLst/>
              <a:cxnLst/>
              <a:rect l="l" t="t" r="r" b="b"/>
              <a:pathLst>
                <a:path w="4489" h="2168" extrusionOk="0">
                  <a:moveTo>
                    <a:pt x="4203" y="0"/>
                  </a:moveTo>
                  <a:lnTo>
                    <a:pt x="0" y="1346"/>
                  </a:lnTo>
                  <a:lnTo>
                    <a:pt x="286" y="2167"/>
                  </a:lnTo>
                  <a:lnTo>
                    <a:pt x="4489" y="810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101"/>
            <p:cNvSpPr/>
            <p:nvPr/>
          </p:nvSpPr>
          <p:spPr>
            <a:xfrm>
              <a:off x="2715647" y="4626027"/>
              <a:ext cx="142539" cy="69381"/>
            </a:xfrm>
            <a:custGeom>
              <a:avLst/>
              <a:gdLst/>
              <a:ahLst/>
              <a:cxnLst/>
              <a:rect l="l" t="t" r="r" b="b"/>
              <a:pathLst>
                <a:path w="4454" h="2168" extrusionOk="0">
                  <a:moveTo>
                    <a:pt x="4204" y="0"/>
                  </a:moveTo>
                  <a:lnTo>
                    <a:pt x="1" y="1346"/>
                  </a:lnTo>
                  <a:lnTo>
                    <a:pt x="251" y="2167"/>
                  </a:lnTo>
                  <a:lnTo>
                    <a:pt x="4454" y="81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101"/>
            <p:cNvSpPr/>
            <p:nvPr/>
          </p:nvSpPr>
          <p:spPr>
            <a:xfrm>
              <a:off x="2984272" y="4540677"/>
              <a:ext cx="143691" cy="68229"/>
            </a:xfrm>
            <a:custGeom>
              <a:avLst/>
              <a:gdLst/>
              <a:ahLst/>
              <a:cxnLst/>
              <a:rect l="l" t="t" r="r" b="b"/>
              <a:pathLst>
                <a:path w="4490" h="2132" extrusionOk="0">
                  <a:moveTo>
                    <a:pt x="4204" y="0"/>
                  </a:moveTo>
                  <a:lnTo>
                    <a:pt x="1" y="1310"/>
                  </a:lnTo>
                  <a:lnTo>
                    <a:pt x="251" y="2132"/>
                  </a:lnTo>
                  <a:lnTo>
                    <a:pt x="4489" y="774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101"/>
            <p:cNvSpPr/>
            <p:nvPr/>
          </p:nvSpPr>
          <p:spPr>
            <a:xfrm>
              <a:off x="3254049" y="4454944"/>
              <a:ext cx="142539" cy="68613"/>
            </a:xfrm>
            <a:custGeom>
              <a:avLst/>
              <a:gdLst/>
              <a:ahLst/>
              <a:cxnLst/>
              <a:rect l="l" t="t" r="r" b="b"/>
              <a:pathLst>
                <a:path w="4454" h="2144" extrusionOk="0">
                  <a:moveTo>
                    <a:pt x="4203" y="0"/>
                  </a:moveTo>
                  <a:lnTo>
                    <a:pt x="0" y="1322"/>
                  </a:lnTo>
                  <a:lnTo>
                    <a:pt x="250" y="2144"/>
                  </a:lnTo>
                  <a:lnTo>
                    <a:pt x="4453" y="786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101"/>
            <p:cNvSpPr/>
            <p:nvPr/>
          </p:nvSpPr>
          <p:spPr>
            <a:xfrm>
              <a:off x="1393865" y="5045926"/>
              <a:ext cx="143691" cy="69349"/>
            </a:xfrm>
            <a:custGeom>
              <a:avLst/>
              <a:gdLst/>
              <a:ahLst/>
              <a:cxnLst/>
              <a:rect l="l" t="t" r="r" b="b"/>
              <a:pathLst>
                <a:path w="4490" h="2167" extrusionOk="0">
                  <a:moveTo>
                    <a:pt x="4204" y="0"/>
                  </a:moveTo>
                  <a:lnTo>
                    <a:pt x="1" y="1345"/>
                  </a:lnTo>
                  <a:lnTo>
                    <a:pt x="287" y="2167"/>
                  </a:lnTo>
                  <a:lnTo>
                    <a:pt x="4490" y="81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101"/>
            <p:cNvSpPr/>
            <p:nvPr/>
          </p:nvSpPr>
          <p:spPr>
            <a:xfrm>
              <a:off x="1664027" y="4960576"/>
              <a:ext cx="142155" cy="69349"/>
            </a:xfrm>
            <a:custGeom>
              <a:avLst/>
              <a:gdLst/>
              <a:ahLst/>
              <a:cxnLst/>
              <a:rect l="l" t="t" r="r" b="b"/>
              <a:pathLst>
                <a:path w="4442" h="2167" extrusionOk="0">
                  <a:moveTo>
                    <a:pt x="4192" y="0"/>
                  </a:moveTo>
                  <a:lnTo>
                    <a:pt x="1" y="1345"/>
                  </a:lnTo>
                  <a:lnTo>
                    <a:pt x="239" y="2167"/>
                  </a:lnTo>
                  <a:lnTo>
                    <a:pt x="4442" y="810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101"/>
            <p:cNvSpPr/>
            <p:nvPr/>
          </p:nvSpPr>
          <p:spPr>
            <a:xfrm>
              <a:off x="1932652" y="4875227"/>
              <a:ext cx="143307" cy="68229"/>
            </a:xfrm>
            <a:custGeom>
              <a:avLst/>
              <a:gdLst/>
              <a:ahLst/>
              <a:cxnLst/>
              <a:rect l="l" t="t" r="r" b="b"/>
              <a:pathLst>
                <a:path w="4478" h="2132" extrusionOk="0">
                  <a:moveTo>
                    <a:pt x="4191" y="0"/>
                  </a:moveTo>
                  <a:lnTo>
                    <a:pt x="0" y="1310"/>
                  </a:lnTo>
                  <a:lnTo>
                    <a:pt x="239" y="2131"/>
                  </a:lnTo>
                  <a:lnTo>
                    <a:pt x="4477" y="774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101"/>
            <p:cNvSpPr/>
            <p:nvPr/>
          </p:nvSpPr>
          <p:spPr>
            <a:xfrm>
              <a:off x="2202430" y="4789877"/>
              <a:ext cx="142123" cy="68229"/>
            </a:xfrm>
            <a:custGeom>
              <a:avLst/>
              <a:gdLst/>
              <a:ahLst/>
              <a:cxnLst/>
              <a:rect l="l" t="t" r="r" b="b"/>
              <a:pathLst>
                <a:path w="4441" h="2132" extrusionOk="0">
                  <a:moveTo>
                    <a:pt x="4191" y="0"/>
                  </a:moveTo>
                  <a:lnTo>
                    <a:pt x="0" y="1310"/>
                  </a:lnTo>
                  <a:lnTo>
                    <a:pt x="238" y="2131"/>
                  </a:lnTo>
                  <a:lnTo>
                    <a:pt x="4441" y="774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101"/>
            <p:cNvSpPr/>
            <p:nvPr/>
          </p:nvSpPr>
          <p:spPr>
            <a:xfrm>
              <a:off x="3522675" y="4369594"/>
              <a:ext cx="142507" cy="67461"/>
            </a:xfrm>
            <a:custGeom>
              <a:avLst/>
              <a:gdLst/>
              <a:ahLst/>
              <a:cxnLst/>
              <a:rect l="l" t="t" r="r" b="b"/>
              <a:pathLst>
                <a:path w="4453" h="2108" extrusionOk="0">
                  <a:moveTo>
                    <a:pt x="4203" y="0"/>
                  </a:moveTo>
                  <a:lnTo>
                    <a:pt x="0" y="1322"/>
                  </a:lnTo>
                  <a:lnTo>
                    <a:pt x="250" y="2108"/>
                  </a:lnTo>
                  <a:lnTo>
                    <a:pt x="4453" y="751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101"/>
            <p:cNvSpPr/>
            <p:nvPr/>
          </p:nvSpPr>
          <p:spPr>
            <a:xfrm>
              <a:off x="3792420" y="4283092"/>
              <a:ext cx="142539" cy="67493"/>
            </a:xfrm>
            <a:custGeom>
              <a:avLst/>
              <a:gdLst/>
              <a:ahLst/>
              <a:cxnLst/>
              <a:rect l="l" t="t" r="r" b="b"/>
              <a:pathLst>
                <a:path w="4454" h="2109" extrusionOk="0">
                  <a:moveTo>
                    <a:pt x="4204" y="1"/>
                  </a:moveTo>
                  <a:lnTo>
                    <a:pt x="1" y="1358"/>
                  </a:lnTo>
                  <a:lnTo>
                    <a:pt x="251" y="2108"/>
                  </a:lnTo>
                  <a:lnTo>
                    <a:pt x="4454" y="787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101"/>
            <p:cNvSpPr/>
            <p:nvPr/>
          </p:nvSpPr>
          <p:spPr>
            <a:xfrm>
              <a:off x="4061046" y="4197743"/>
              <a:ext cx="142539" cy="67493"/>
            </a:xfrm>
            <a:custGeom>
              <a:avLst/>
              <a:gdLst/>
              <a:ahLst/>
              <a:cxnLst/>
              <a:rect l="l" t="t" r="r" b="b"/>
              <a:pathLst>
                <a:path w="4454" h="2109" extrusionOk="0">
                  <a:moveTo>
                    <a:pt x="4204" y="1"/>
                  </a:moveTo>
                  <a:lnTo>
                    <a:pt x="1" y="1358"/>
                  </a:lnTo>
                  <a:lnTo>
                    <a:pt x="251" y="2108"/>
                  </a:lnTo>
                  <a:lnTo>
                    <a:pt x="4454" y="751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101"/>
            <p:cNvSpPr/>
            <p:nvPr/>
          </p:nvSpPr>
          <p:spPr>
            <a:xfrm>
              <a:off x="4330823" y="4112393"/>
              <a:ext cx="142539" cy="66341"/>
            </a:xfrm>
            <a:custGeom>
              <a:avLst/>
              <a:gdLst/>
              <a:ahLst/>
              <a:cxnLst/>
              <a:rect l="l" t="t" r="r" b="b"/>
              <a:pathLst>
                <a:path w="4454" h="2073" extrusionOk="0">
                  <a:moveTo>
                    <a:pt x="4203" y="1"/>
                  </a:moveTo>
                  <a:lnTo>
                    <a:pt x="0" y="1358"/>
                  </a:lnTo>
                  <a:lnTo>
                    <a:pt x="215" y="2072"/>
                  </a:lnTo>
                  <a:lnTo>
                    <a:pt x="4453" y="715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101"/>
            <p:cNvSpPr/>
            <p:nvPr/>
          </p:nvSpPr>
          <p:spPr>
            <a:xfrm>
              <a:off x="4599448" y="4027044"/>
              <a:ext cx="142539" cy="66341"/>
            </a:xfrm>
            <a:custGeom>
              <a:avLst/>
              <a:gdLst/>
              <a:ahLst/>
              <a:cxnLst/>
              <a:rect l="l" t="t" r="r" b="b"/>
              <a:pathLst>
                <a:path w="4454" h="2073" extrusionOk="0">
                  <a:moveTo>
                    <a:pt x="4239" y="1"/>
                  </a:moveTo>
                  <a:lnTo>
                    <a:pt x="0" y="1358"/>
                  </a:lnTo>
                  <a:lnTo>
                    <a:pt x="250" y="2072"/>
                  </a:lnTo>
                  <a:lnTo>
                    <a:pt x="4453" y="715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101"/>
            <p:cNvSpPr/>
            <p:nvPr/>
          </p:nvSpPr>
          <p:spPr>
            <a:xfrm>
              <a:off x="4869194" y="3941694"/>
              <a:ext cx="141387" cy="64805"/>
            </a:xfrm>
            <a:custGeom>
              <a:avLst/>
              <a:gdLst/>
              <a:ahLst/>
              <a:cxnLst/>
              <a:rect l="l" t="t" r="r" b="b"/>
              <a:pathLst>
                <a:path w="4418" h="2025" extrusionOk="0">
                  <a:moveTo>
                    <a:pt x="4204" y="1"/>
                  </a:moveTo>
                  <a:lnTo>
                    <a:pt x="1" y="1322"/>
                  </a:lnTo>
                  <a:lnTo>
                    <a:pt x="215" y="2025"/>
                  </a:lnTo>
                  <a:lnTo>
                    <a:pt x="4418" y="679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101"/>
            <p:cNvSpPr/>
            <p:nvPr/>
          </p:nvSpPr>
          <p:spPr>
            <a:xfrm>
              <a:off x="5137819" y="3856345"/>
              <a:ext cx="142539" cy="64805"/>
            </a:xfrm>
            <a:custGeom>
              <a:avLst/>
              <a:gdLst/>
              <a:ahLst/>
              <a:cxnLst/>
              <a:rect l="l" t="t" r="r" b="b"/>
              <a:pathLst>
                <a:path w="4454" h="2025" extrusionOk="0">
                  <a:moveTo>
                    <a:pt x="4239" y="1"/>
                  </a:moveTo>
                  <a:lnTo>
                    <a:pt x="1" y="1322"/>
                  </a:lnTo>
                  <a:lnTo>
                    <a:pt x="215" y="2025"/>
                  </a:lnTo>
                  <a:lnTo>
                    <a:pt x="4454" y="679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101"/>
            <p:cNvSpPr/>
            <p:nvPr/>
          </p:nvSpPr>
          <p:spPr>
            <a:xfrm>
              <a:off x="5407596" y="3770995"/>
              <a:ext cx="141387" cy="63685"/>
            </a:xfrm>
            <a:custGeom>
              <a:avLst/>
              <a:gdLst/>
              <a:ahLst/>
              <a:cxnLst/>
              <a:rect l="l" t="t" r="r" b="b"/>
              <a:pathLst>
                <a:path w="4418" h="1990" extrusionOk="0">
                  <a:moveTo>
                    <a:pt x="4203" y="1"/>
                  </a:moveTo>
                  <a:lnTo>
                    <a:pt x="0" y="1322"/>
                  </a:lnTo>
                  <a:lnTo>
                    <a:pt x="215" y="1989"/>
                  </a:lnTo>
                  <a:lnTo>
                    <a:pt x="4418" y="644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101"/>
            <p:cNvSpPr/>
            <p:nvPr/>
          </p:nvSpPr>
          <p:spPr>
            <a:xfrm>
              <a:off x="5676222" y="3684526"/>
              <a:ext cx="141387" cy="63653"/>
            </a:xfrm>
            <a:custGeom>
              <a:avLst/>
              <a:gdLst/>
              <a:ahLst/>
              <a:cxnLst/>
              <a:rect l="l" t="t" r="r" b="b"/>
              <a:pathLst>
                <a:path w="4418" h="1989" extrusionOk="0">
                  <a:moveTo>
                    <a:pt x="4239" y="0"/>
                  </a:moveTo>
                  <a:lnTo>
                    <a:pt x="0" y="1357"/>
                  </a:lnTo>
                  <a:lnTo>
                    <a:pt x="215" y="1988"/>
                  </a:lnTo>
                  <a:lnTo>
                    <a:pt x="4418" y="679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101"/>
            <p:cNvSpPr/>
            <p:nvPr/>
          </p:nvSpPr>
          <p:spPr>
            <a:xfrm>
              <a:off x="5945967" y="3599176"/>
              <a:ext cx="141419" cy="63653"/>
            </a:xfrm>
            <a:custGeom>
              <a:avLst/>
              <a:gdLst/>
              <a:ahLst/>
              <a:cxnLst/>
              <a:rect l="l" t="t" r="r" b="b"/>
              <a:pathLst>
                <a:path w="4419" h="1989" extrusionOk="0">
                  <a:moveTo>
                    <a:pt x="4204" y="0"/>
                  </a:moveTo>
                  <a:lnTo>
                    <a:pt x="1" y="1357"/>
                  </a:lnTo>
                  <a:lnTo>
                    <a:pt x="215" y="1988"/>
                  </a:lnTo>
                  <a:lnTo>
                    <a:pt x="4418" y="643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101"/>
            <p:cNvSpPr/>
            <p:nvPr/>
          </p:nvSpPr>
          <p:spPr>
            <a:xfrm>
              <a:off x="6214593" y="3513827"/>
              <a:ext cx="141387" cy="62501"/>
            </a:xfrm>
            <a:custGeom>
              <a:avLst/>
              <a:gdLst/>
              <a:ahLst/>
              <a:cxnLst/>
              <a:rect l="l" t="t" r="r" b="b"/>
              <a:pathLst>
                <a:path w="4418" h="1953" extrusionOk="0">
                  <a:moveTo>
                    <a:pt x="4239" y="0"/>
                  </a:moveTo>
                  <a:lnTo>
                    <a:pt x="1" y="1346"/>
                  </a:lnTo>
                  <a:lnTo>
                    <a:pt x="215" y="1953"/>
                  </a:lnTo>
                  <a:lnTo>
                    <a:pt x="4418" y="643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101"/>
            <p:cNvSpPr/>
            <p:nvPr/>
          </p:nvSpPr>
          <p:spPr>
            <a:xfrm>
              <a:off x="6484370" y="3428477"/>
              <a:ext cx="141387" cy="62501"/>
            </a:xfrm>
            <a:custGeom>
              <a:avLst/>
              <a:gdLst/>
              <a:ahLst/>
              <a:cxnLst/>
              <a:rect l="l" t="t" r="r" b="b"/>
              <a:pathLst>
                <a:path w="4418" h="1953" extrusionOk="0">
                  <a:moveTo>
                    <a:pt x="4203" y="0"/>
                  </a:moveTo>
                  <a:lnTo>
                    <a:pt x="0" y="1310"/>
                  </a:lnTo>
                  <a:lnTo>
                    <a:pt x="179" y="1953"/>
                  </a:lnTo>
                  <a:lnTo>
                    <a:pt x="4418" y="607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101"/>
            <p:cNvSpPr/>
            <p:nvPr/>
          </p:nvSpPr>
          <p:spPr>
            <a:xfrm>
              <a:off x="6752995" y="3343128"/>
              <a:ext cx="141387" cy="61381"/>
            </a:xfrm>
            <a:custGeom>
              <a:avLst/>
              <a:gdLst/>
              <a:ahLst/>
              <a:cxnLst/>
              <a:rect l="l" t="t" r="r" b="b"/>
              <a:pathLst>
                <a:path w="4418" h="1918" extrusionOk="0">
                  <a:moveTo>
                    <a:pt x="4239" y="0"/>
                  </a:moveTo>
                  <a:lnTo>
                    <a:pt x="0" y="1310"/>
                  </a:lnTo>
                  <a:lnTo>
                    <a:pt x="215" y="1917"/>
                  </a:lnTo>
                  <a:lnTo>
                    <a:pt x="4418" y="572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101"/>
            <p:cNvSpPr/>
            <p:nvPr/>
          </p:nvSpPr>
          <p:spPr>
            <a:xfrm>
              <a:off x="7022773" y="3192622"/>
              <a:ext cx="57156" cy="126538"/>
            </a:xfrm>
            <a:custGeom>
              <a:avLst/>
              <a:gdLst/>
              <a:ahLst/>
              <a:cxnLst/>
              <a:rect l="l" t="t" r="r" b="b"/>
              <a:pathLst>
                <a:path w="1786" h="3954" extrusionOk="0">
                  <a:moveTo>
                    <a:pt x="536" y="0"/>
                  </a:moveTo>
                  <a:lnTo>
                    <a:pt x="286" y="572"/>
                  </a:lnTo>
                  <a:cubicBezTo>
                    <a:pt x="572" y="715"/>
                    <a:pt x="822" y="893"/>
                    <a:pt x="964" y="1179"/>
                  </a:cubicBezTo>
                  <a:cubicBezTo>
                    <a:pt x="1107" y="1429"/>
                    <a:pt x="1179" y="1750"/>
                    <a:pt x="1143" y="2072"/>
                  </a:cubicBezTo>
                  <a:cubicBezTo>
                    <a:pt x="1107" y="2358"/>
                    <a:pt x="1000" y="2679"/>
                    <a:pt x="786" y="2881"/>
                  </a:cubicBezTo>
                  <a:cubicBezTo>
                    <a:pt x="572" y="3096"/>
                    <a:pt x="357" y="3274"/>
                    <a:pt x="0" y="3346"/>
                  </a:cubicBezTo>
                  <a:lnTo>
                    <a:pt x="179" y="3953"/>
                  </a:lnTo>
                  <a:cubicBezTo>
                    <a:pt x="572" y="3846"/>
                    <a:pt x="1000" y="3596"/>
                    <a:pt x="1250" y="3274"/>
                  </a:cubicBezTo>
                  <a:cubicBezTo>
                    <a:pt x="1536" y="2953"/>
                    <a:pt x="1715" y="2536"/>
                    <a:pt x="1750" y="2108"/>
                  </a:cubicBezTo>
                  <a:cubicBezTo>
                    <a:pt x="1786" y="1679"/>
                    <a:pt x="1715" y="1250"/>
                    <a:pt x="1500" y="857"/>
                  </a:cubicBezTo>
                  <a:cubicBezTo>
                    <a:pt x="1286" y="500"/>
                    <a:pt x="929" y="179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101"/>
            <p:cNvSpPr/>
            <p:nvPr/>
          </p:nvSpPr>
          <p:spPr>
            <a:xfrm>
              <a:off x="6772421" y="3082503"/>
              <a:ext cx="137963" cy="72806"/>
            </a:xfrm>
            <a:custGeom>
              <a:avLst/>
              <a:gdLst/>
              <a:ahLst/>
              <a:cxnLst/>
              <a:rect l="l" t="t" r="r" b="b"/>
              <a:pathLst>
                <a:path w="4311" h="2275" extrusionOk="0">
                  <a:moveTo>
                    <a:pt x="215" y="0"/>
                  </a:moveTo>
                  <a:lnTo>
                    <a:pt x="1" y="572"/>
                  </a:lnTo>
                  <a:lnTo>
                    <a:pt x="4061" y="2274"/>
                  </a:lnTo>
                  <a:lnTo>
                    <a:pt x="4311" y="17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101"/>
            <p:cNvSpPr/>
            <p:nvPr/>
          </p:nvSpPr>
          <p:spPr>
            <a:xfrm>
              <a:off x="6512948" y="2972000"/>
              <a:ext cx="136811" cy="72806"/>
            </a:xfrm>
            <a:custGeom>
              <a:avLst/>
              <a:gdLst/>
              <a:ahLst/>
              <a:cxnLst/>
              <a:rect l="l" t="t" r="r" b="b"/>
              <a:pathLst>
                <a:path w="4275" h="2275" extrusionOk="0">
                  <a:moveTo>
                    <a:pt x="215" y="0"/>
                  </a:moveTo>
                  <a:lnTo>
                    <a:pt x="0" y="536"/>
                  </a:lnTo>
                  <a:lnTo>
                    <a:pt x="4060" y="2275"/>
                  </a:lnTo>
                  <a:lnTo>
                    <a:pt x="4275" y="17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101"/>
            <p:cNvSpPr/>
            <p:nvPr/>
          </p:nvSpPr>
          <p:spPr>
            <a:xfrm>
              <a:off x="6252323" y="2861497"/>
              <a:ext cx="137579" cy="71686"/>
            </a:xfrm>
            <a:custGeom>
              <a:avLst/>
              <a:gdLst/>
              <a:ahLst/>
              <a:cxnLst/>
              <a:rect l="l" t="t" r="r" b="b"/>
              <a:pathLst>
                <a:path w="4299" h="2240" extrusionOk="0">
                  <a:moveTo>
                    <a:pt x="251" y="1"/>
                  </a:moveTo>
                  <a:lnTo>
                    <a:pt x="1" y="501"/>
                  </a:lnTo>
                  <a:lnTo>
                    <a:pt x="4096" y="2239"/>
                  </a:lnTo>
                  <a:lnTo>
                    <a:pt x="4299" y="1751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101"/>
            <p:cNvSpPr/>
            <p:nvPr/>
          </p:nvSpPr>
          <p:spPr>
            <a:xfrm>
              <a:off x="5992850" y="2750994"/>
              <a:ext cx="136427" cy="72070"/>
            </a:xfrm>
            <a:custGeom>
              <a:avLst/>
              <a:gdLst/>
              <a:ahLst/>
              <a:cxnLst/>
              <a:rect l="l" t="t" r="r" b="b"/>
              <a:pathLst>
                <a:path w="4263" h="2252" extrusionOk="0">
                  <a:moveTo>
                    <a:pt x="215" y="1"/>
                  </a:moveTo>
                  <a:lnTo>
                    <a:pt x="0" y="501"/>
                  </a:lnTo>
                  <a:lnTo>
                    <a:pt x="4049" y="2251"/>
                  </a:lnTo>
                  <a:lnTo>
                    <a:pt x="4263" y="1715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101"/>
            <p:cNvSpPr/>
            <p:nvPr/>
          </p:nvSpPr>
          <p:spPr>
            <a:xfrm>
              <a:off x="5733377" y="2640874"/>
              <a:ext cx="136427" cy="70534"/>
            </a:xfrm>
            <a:custGeom>
              <a:avLst/>
              <a:gdLst/>
              <a:ahLst/>
              <a:cxnLst/>
              <a:rect l="l" t="t" r="r" b="b"/>
              <a:pathLst>
                <a:path w="4263" h="2204" extrusionOk="0">
                  <a:moveTo>
                    <a:pt x="215" y="1"/>
                  </a:moveTo>
                  <a:lnTo>
                    <a:pt x="0" y="453"/>
                  </a:lnTo>
                  <a:lnTo>
                    <a:pt x="4048" y="2204"/>
                  </a:lnTo>
                  <a:lnTo>
                    <a:pt x="4263" y="1704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101"/>
            <p:cNvSpPr/>
            <p:nvPr/>
          </p:nvSpPr>
          <p:spPr>
            <a:xfrm>
              <a:off x="5473905" y="2530403"/>
              <a:ext cx="136427" cy="70502"/>
            </a:xfrm>
            <a:custGeom>
              <a:avLst/>
              <a:gdLst/>
              <a:ahLst/>
              <a:cxnLst/>
              <a:rect l="l" t="t" r="r" b="b"/>
              <a:pathLst>
                <a:path w="4263" h="2203" extrusionOk="0">
                  <a:moveTo>
                    <a:pt x="179" y="0"/>
                  </a:moveTo>
                  <a:lnTo>
                    <a:pt x="0" y="464"/>
                  </a:lnTo>
                  <a:lnTo>
                    <a:pt x="4048" y="2203"/>
                  </a:lnTo>
                  <a:lnTo>
                    <a:pt x="4263" y="170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101"/>
            <p:cNvSpPr/>
            <p:nvPr/>
          </p:nvSpPr>
          <p:spPr>
            <a:xfrm>
              <a:off x="5214048" y="2418748"/>
              <a:ext cx="135659" cy="70534"/>
            </a:xfrm>
            <a:custGeom>
              <a:avLst/>
              <a:gdLst/>
              <a:ahLst/>
              <a:cxnLst/>
              <a:rect l="l" t="t" r="r" b="b"/>
              <a:pathLst>
                <a:path w="4239" h="2204" extrusionOk="0">
                  <a:moveTo>
                    <a:pt x="179" y="1"/>
                  </a:moveTo>
                  <a:lnTo>
                    <a:pt x="0" y="465"/>
                  </a:lnTo>
                  <a:lnTo>
                    <a:pt x="4060" y="2203"/>
                  </a:lnTo>
                  <a:lnTo>
                    <a:pt x="4239" y="1751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101"/>
            <p:cNvSpPr/>
            <p:nvPr/>
          </p:nvSpPr>
          <p:spPr>
            <a:xfrm>
              <a:off x="4953423" y="2308245"/>
              <a:ext cx="136811" cy="70918"/>
            </a:xfrm>
            <a:custGeom>
              <a:avLst/>
              <a:gdLst/>
              <a:ahLst/>
              <a:cxnLst/>
              <a:rect l="l" t="t" r="r" b="b"/>
              <a:pathLst>
                <a:path w="4275" h="2216" extrusionOk="0">
                  <a:moveTo>
                    <a:pt x="214" y="1"/>
                  </a:moveTo>
                  <a:lnTo>
                    <a:pt x="0" y="465"/>
                  </a:lnTo>
                  <a:lnTo>
                    <a:pt x="4060" y="2215"/>
                  </a:lnTo>
                  <a:lnTo>
                    <a:pt x="4275" y="175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101"/>
            <p:cNvSpPr/>
            <p:nvPr/>
          </p:nvSpPr>
          <p:spPr>
            <a:xfrm>
              <a:off x="4693950" y="2198126"/>
              <a:ext cx="136811" cy="69381"/>
            </a:xfrm>
            <a:custGeom>
              <a:avLst/>
              <a:gdLst/>
              <a:ahLst/>
              <a:cxnLst/>
              <a:rect l="l" t="t" r="r" b="b"/>
              <a:pathLst>
                <a:path w="4275" h="2168" extrusionOk="0">
                  <a:moveTo>
                    <a:pt x="214" y="1"/>
                  </a:moveTo>
                  <a:lnTo>
                    <a:pt x="0" y="418"/>
                  </a:lnTo>
                  <a:cubicBezTo>
                    <a:pt x="357" y="596"/>
                    <a:pt x="679" y="703"/>
                    <a:pt x="1036" y="882"/>
                  </a:cubicBezTo>
                  <a:lnTo>
                    <a:pt x="2036" y="1311"/>
                  </a:lnTo>
                  <a:lnTo>
                    <a:pt x="4060" y="2168"/>
                  </a:lnTo>
                  <a:lnTo>
                    <a:pt x="4274" y="1739"/>
                  </a:lnTo>
                  <a:lnTo>
                    <a:pt x="2203" y="846"/>
                  </a:lnTo>
                  <a:lnTo>
                    <a:pt x="1214" y="418"/>
                  </a:lnTo>
                  <a:cubicBezTo>
                    <a:pt x="893" y="275"/>
                    <a:pt x="500" y="144"/>
                    <a:pt x="2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101"/>
            <p:cNvSpPr/>
            <p:nvPr/>
          </p:nvSpPr>
          <p:spPr>
            <a:xfrm>
              <a:off x="4682494" y="2038500"/>
              <a:ext cx="141387" cy="53732"/>
            </a:xfrm>
            <a:custGeom>
              <a:avLst/>
              <a:gdLst/>
              <a:ahLst/>
              <a:cxnLst/>
              <a:rect l="l" t="t" r="r" b="b"/>
              <a:pathLst>
                <a:path w="4418" h="1679" extrusionOk="0">
                  <a:moveTo>
                    <a:pt x="4311" y="0"/>
                  </a:moveTo>
                  <a:lnTo>
                    <a:pt x="2144" y="536"/>
                  </a:lnTo>
                  <a:lnTo>
                    <a:pt x="1072" y="822"/>
                  </a:lnTo>
                  <a:cubicBezTo>
                    <a:pt x="715" y="893"/>
                    <a:pt x="322" y="1036"/>
                    <a:pt x="1" y="1322"/>
                  </a:cubicBezTo>
                  <a:lnTo>
                    <a:pt x="287" y="1679"/>
                  </a:lnTo>
                  <a:cubicBezTo>
                    <a:pt x="537" y="1465"/>
                    <a:pt x="822" y="1358"/>
                    <a:pt x="1215" y="1250"/>
                  </a:cubicBezTo>
                  <a:lnTo>
                    <a:pt x="2287" y="1000"/>
                  </a:lnTo>
                  <a:lnTo>
                    <a:pt x="4418" y="429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101"/>
            <p:cNvSpPr/>
            <p:nvPr/>
          </p:nvSpPr>
          <p:spPr>
            <a:xfrm>
              <a:off x="4956847" y="1969151"/>
              <a:ext cx="140235" cy="48036"/>
            </a:xfrm>
            <a:custGeom>
              <a:avLst/>
              <a:gdLst/>
              <a:ahLst/>
              <a:cxnLst/>
              <a:rect l="l" t="t" r="r" b="b"/>
              <a:pathLst>
                <a:path w="4382" h="1501" extrusionOk="0">
                  <a:moveTo>
                    <a:pt x="4275" y="0"/>
                  </a:moveTo>
                  <a:lnTo>
                    <a:pt x="0" y="1072"/>
                  </a:lnTo>
                  <a:lnTo>
                    <a:pt x="107" y="1500"/>
                  </a:lnTo>
                  <a:lnTo>
                    <a:pt x="4382" y="393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101"/>
            <p:cNvSpPr/>
            <p:nvPr/>
          </p:nvSpPr>
          <p:spPr>
            <a:xfrm>
              <a:off x="5230049" y="1898651"/>
              <a:ext cx="140235" cy="48804"/>
            </a:xfrm>
            <a:custGeom>
              <a:avLst/>
              <a:gdLst/>
              <a:ahLst/>
              <a:cxnLst/>
              <a:rect l="l" t="t" r="r" b="b"/>
              <a:pathLst>
                <a:path w="4382" h="1525" extrusionOk="0">
                  <a:moveTo>
                    <a:pt x="4274" y="1"/>
                  </a:moveTo>
                  <a:lnTo>
                    <a:pt x="0" y="1108"/>
                  </a:lnTo>
                  <a:lnTo>
                    <a:pt x="107" y="1525"/>
                  </a:lnTo>
                  <a:lnTo>
                    <a:pt x="4382" y="429"/>
                  </a:lnTo>
                  <a:lnTo>
                    <a:pt x="4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101"/>
            <p:cNvSpPr/>
            <p:nvPr/>
          </p:nvSpPr>
          <p:spPr>
            <a:xfrm>
              <a:off x="5504371" y="1829302"/>
              <a:ext cx="140235" cy="47652"/>
            </a:xfrm>
            <a:custGeom>
              <a:avLst/>
              <a:gdLst/>
              <a:ahLst/>
              <a:cxnLst/>
              <a:rect l="l" t="t" r="r" b="b"/>
              <a:pathLst>
                <a:path w="4382" h="1489" extrusionOk="0">
                  <a:moveTo>
                    <a:pt x="4275" y="1"/>
                  </a:moveTo>
                  <a:lnTo>
                    <a:pt x="1" y="1060"/>
                  </a:lnTo>
                  <a:lnTo>
                    <a:pt x="108" y="1489"/>
                  </a:lnTo>
                  <a:lnTo>
                    <a:pt x="4382" y="39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101"/>
            <p:cNvSpPr/>
            <p:nvPr/>
          </p:nvSpPr>
          <p:spPr>
            <a:xfrm>
              <a:off x="5777572" y="1758450"/>
              <a:ext cx="140235" cy="48036"/>
            </a:xfrm>
            <a:custGeom>
              <a:avLst/>
              <a:gdLst/>
              <a:ahLst/>
              <a:cxnLst/>
              <a:rect l="l" t="t" r="r" b="b"/>
              <a:pathLst>
                <a:path w="4382" h="1501" extrusionOk="0">
                  <a:moveTo>
                    <a:pt x="4275" y="0"/>
                  </a:moveTo>
                  <a:lnTo>
                    <a:pt x="0" y="1107"/>
                  </a:lnTo>
                  <a:lnTo>
                    <a:pt x="108" y="1500"/>
                  </a:lnTo>
                  <a:lnTo>
                    <a:pt x="4382" y="393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101"/>
            <p:cNvSpPr/>
            <p:nvPr/>
          </p:nvSpPr>
          <p:spPr>
            <a:xfrm>
              <a:off x="6051894" y="1689101"/>
              <a:ext cx="139115" cy="46884"/>
            </a:xfrm>
            <a:custGeom>
              <a:avLst/>
              <a:gdLst/>
              <a:ahLst/>
              <a:cxnLst/>
              <a:rect l="l" t="t" r="r" b="b"/>
              <a:pathLst>
                <a:path w="4347" h="1465" extrusionOk="0">
                  <a:moveTo>
                    <a:pt x="4275" y="0"/>
                  </a:moveTo>
                  <a:lnTo>
                    <a:pt x="1" y="1107"/>
                  </a:lnTo>
                  <a:lnTo>
                    <a:pt x="72" y="1465"/>
                  </a:lnTo>
                  <a:lnTo>
                    <a:pt x="4347" y="357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101"/>
            <p:cNvSpPr/>
            <p:nvPr/>
          </p:nvSpPr>
          <p:spPr>
            <a:xfrm>
              <a:off x="6325096" y="1619753"/>
              <a:ext cx="140267" cy="45380"/>
            </a:xfrm>
            <a:custGeom>
              <a:avLst/>
              <a:gdLst/>
              <a:ahLst/>
              <a:cxnLst/>
              <a:rect l="l" t="t" r="r" b="b"/>
              <a:pathLst>
                <a:path w="4383" h="1418" extrusionOk="0">
                  <a:moveTo>
                    <a:pt x="4275" y="0"/>
                  </a:moveTo>
                  <a:lnTo>
                    <a:pt x="1" y="1072"/>
                  </a:lnTo>
                  <a:lnTo>
                    <a:pt x="108" y="1417"/>
                  </a:lnTo>
                  <a:lnTo>
                    <a:pt x="4382" y="322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101"/>
            <p:cNvSpPr/>
            <p:nvPr/>
          </p:nvSpPr>
          <p:spPr>
            <a:xfrm>
              <a:off x="6599449" y="1549252"/>
              <a:ext cx="139083" cy="45380"/>
            </a:xfrm>
            <a:custGeom>
              <a:avLst/>
              <a:gdLst/>
              <a:ahLst/>
              <a:cxnLst/>
              <a:rect l="l" t="t" r="r" b="b"/>
              <a:pathLst>
                <a:path w="4346" h="1418" extrusionOk="0">
                  <a:moveTo>
                    <a:pt x="4275" y="1"/>
                  </a:moveTo>
                  <a:lnTo>
                    <a:pt x="0" y="1096"/>
                  </a:lnTo>
                  <a:lnTo>
                    <a:pt x="72" y="1417"/>
                  </a:lnTo>
                  <a:lnTo>
                    <a:pt x="4346" y="322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101"/>
            <p:cNvSpPr/>
            <p:nvPr/>
          </p:nvSpPr>
          <p:spPr>
            <a:xfrm>
              <a:off x="6872619" y="1479904"/>
              <a:ext cx="140267" cy="45380"/>
            </a:xfrm>
            <a:custGeom>
              <a:avLst/>
              <a:gdLst/>
              <a:ahLst/>
              <a:cxnLst/>
              <a:rect l="l" t="t" r="r" b="b"/>
              <a:pathLst>
                <a:path w="4383" h="1418" extrusionOk="0">
                  <a:moveTo>
                    <a:pt x="4275" y="1"/>
                  </a:moveTo>
                  <a:lnTo>
                    <a:pt x="1" y="1060"/>
                  </a:lnTo>
                  <a:lnTo>
                    <a:pt x="72" y="1418"/>
                  </a:lnTo>
                  <a:lnTo>
                    <a:pt x="4382" y="310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101"/>
            <p:cNvSpPr/>
            <p:nvPr/>
          </p:nvSpPr>
          <p:spPr>
            <a:xfrm>
              <a:off x="7145821" y="1409051"/>
              <a:ext cx="139883" cy="45732"/>
            </a:xfrm>
            <a:custGeom>
              <a:avLst/>
              <a:gdLst/>
              <a:ahLst/>
              <a:cxnLst/>
              <a:rect l="l" t="t" r="r" b="b"/>
              <a:pathLst>
                <a:path w="4371" h="1429" extrusionOk="0">
                  <a:moveTo>
                    <a:pt x="4311" y="0"/>
                  </a:moveTo>
                  <a:lnTo>
                    <a:pt x="1" y="1107"/>
                  </a:lnTo>
                  <a:lnTo>
                    <a:pt x="108" y="1429"/>
                  </a:lnTo>
                  <a:lnTo>
                    <a:pt x="4370" y="322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101"/>
            <p:cNvSpPr/>
            <p:nvPr/>
          </p:nvSpPr>
          <p:spPr>
            <a:xfrm>
              <a:off x="7420174" y="1339702"/>
              <a:ext cx="138699" cy="44611"/>
            </a:xfrm>
            <a:custGeom>
              <a:avLst/>
              <a:gdLst/>
              <a:ahLst/>
              <a:cxnLst/>
              <a:rect l="l" t="t" r="r" b="b"/>
              <a:pathLst>
                <a:path w="4334" h="1394" extrusionOk="0">
                  <a:moveTo>
                    <a:pt x="4263" y="0"/>
                  </a:moveTo>
                  <a:lnTo>
                    <a:pt x="0" y="1107"/>
                  </a:lnTo>
                  <a:lnTo>
                    <a:pt x="72" y="1393"/>
                  </a:lnTo>
                  <a:lnTo>
                    <a:pt x="4334" y="286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101"/>
            <p:cNvSpPr/>
            <p:nvPr/>
          </p:nvSpPr>
          <p:spPr>
            <a:xfrm>
              <a:off x="7693376" y="1269202"/>
              <a:ext cx="139851" cy="44227"/>
            </a:xfrm>
            <a:custGeom>
              <a:avLst/>
              <a:gdLst/>
              <a:ahLst/>
              <a:cxnLst/>
              <a:rect l="l" t="t" r="r" b="b"/>
              <a:pathLst>
                <a:path w="4370" h="1382" extrusionOk="0">
                  <a:moveTo>
                    <a:pt x="4298" y="1"/>
                  </a:moveTo>
                  <a:lnTo>
                    <a:pt x="0" y="1096"/>
                  </a:lnTo>
                  <a:lnTo>
                    <a:pt x="71" y="1382"/>
                  </a:lnTo>
                  <a:lnTo>
                    <a:pt x="4370" y="286"/>
                  </a:lnTo>
                  <a:lnTo>
                    <a:pt x="42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101"/>
            <p:cNvSpPr/>
            <p:nvPr/>
          </p:nvSpPr>
          <p:spPr>
            <a:xfrm>
              <a:off x="7745571" y="1140426"/>
              <a:ext cx="139083" cy="49188"/>
            </a:xfrm>
            <a:custGeom>
              <a:avLst/>
              <a:gdLst/>
              <a:ahLst/>
              <a:cxnLst/>
              <a:rect l="l" t="t" r="r" b="b"/>
              <a:pathLst>
                <a:path w="4346" h="1537" extrusionOk="0">
                  <a:moveTo>
                    <a:pt x="72" y="0"/>
                  </a:moveTo>
                  <a:lnTo>
                    <a:pt x="0" y="250"/>
                  </a:lnTo>
                  <a:lnTo>
                    <a:pt x="2108" y="893"/>
                  </a:lnTo>
                  <a:lnTo>
                    <a:pt x="3167" y="1215"/>
                  </a:lnTo>
                  <a:lnTo>
                    <a:pt x="3703" y="1358"/>
                  </a:lnTo>
                  <a:cubicBezTo>
                    <a:pt x="3882" y="1429"/>
                    <a:pt x="4060" y="1465"/>
                    <a:pt x="4203" y="1536"/>
                  </a:cubicBezTo>
                  <a:lnTo>
                    <a:pt x="4346" y="1286"/>
                  </a:lnTo>
                  <a:cubicBezTo>
                    <a:pt x="4167" y="1179"/>
                    <a:pt x="3953" y="1143"/>
                    <a:pt x="3774" y="1108"/>
                  </a:cubicBezTo>
                  <a:lnTo>
                    <a:pt x="3239" y="929"/>
                  </a:lnTo>
                  <a:lnTo>
                    <a:pt x="2215" y="643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101"/>
            <p:cNvSpPr/>
            <p:nvPr/>
          </p:nvSpPr>
          <p:spPr>
            <a:xfrm>
              <a:off x="7474642" y="1060772"/>
              <a:ext cx="137963" cy="48068"/>
            </a:xfrm>
            <a:custGeom>
              <a:avLst/>
              <a:gdLst/>
              <a:ahLst/>
              <a:cxnLst/>
              <a:rect l="l" t="t" r="r" b="b"/>
              <a:pathLst>
                <a:path w="4311" h="1502" extrusionOk="0">
                  <a:moveTo>
                    <a:pt x="72" y="1"/>
                  </a:moveTo>
                  <a:lnTo>
                    <a:pt x="1" y="251"/>
                  </a:lnTo>
                  <a:lnTo>
                    <a:pt x="4239" y="1501"/>
                  </a:lnTo>
                  <a:lnTo>
                    <a:pt x="4311" y="125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101"/>
            <p:cNvSpPr/>
            <p:nvPr/>
          </p:nvSpPr>
          <p:spPr>
            <a:xfrm>
              <a:off x="7203744" y="982303"/>
              <a:ext cx="137963" cy="46884"/>
            </a:xfrm>
            <a:custGeom>
              <a:avLst/>
              <a:gdLst/>
              <a:ahLst/>
              <a:cxnLst/>
              <a:rect l="l" t="t" r="r" b="b"/>
              <a:pathLst>
                <a:path w="4311" h="1465" extrusionOk="0">
                  <a:moveTo>
                    <a:pt x="72" y="0"/>
                  </a:moveTo>
                  <a:lnTo>
                    <a:pt x="0" y="214"/>
                  </a:lnTo>
                  <a:lnTo>
                    <a:pt x="4239" y="1465"/>
                  </a:lnTo>
                  <a:lnTo>
                    <a:pt x="4311" y="125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101"/>
            <p:cNvSpPr/>
            <p:nvPr/>
          </p:nvSpPr>
          <p:spPr>
            <a:xfrm>
              <a:off x="6932847" y="902650"/>
              <a:ext cx="137963" cy="46532"/>
            </a:xfrm>
            <a:custGeom>
              <a:avLst/>
              <a:gdLst/>
              <a:ahLst/>
              <a:cxnLst/>
              <a:rect l="l" t="t" r="r" b="b"/>
              <a:pathLst>
                <a:path w="4311" h="1454" extrusionOk="0">
                  <a:moveTo>
                    <a:pt x="72" y="1"/>
                  </a:moveTo>
                  <a:lnTo>
                    <a:pt x="0" y="215"/>
                  </a:lnTo>
                  <a:lnTo>
                    <a:pt x="4239" y="1453"/>
                  </a:lnTo>
                  <a:lnTo>
                    <a:pt x="4310" y="125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101"/>
            <p:cNvSpPr/>
            <p:nvPr/>
          </p:nvSpPr>
          <p:spPr>
            <a:xfrm>
              <a:off x="6661917" y="823029"/>
              <a:ext cx="136811" cy="46500"/>
            </a:xfrm>
            <a:custGeom>
              <a:avLst/>
              <a:gdLst/>
              <a:ahLst/>
              <a:cxnLst/>
              <a:rect l="l" t="t" r="r" b="b"/>
              <a:pathLst>
                <a:path w="4275" h="1453" extrusionOk="0">
                  <a:moveTo>
                    <a:pt x="37" y="0"/>
                  </a:moveTo>
                  <a:lnTo>
                    <a:pt x="1" y="215"/>
                  </a:lnTo>
                  <a:lnTo>
                    <a:pt x="4239" y="1453"/>
                  </a:lnTo>
                  <a:lnTo>
                    <a:pt x="4275" y="123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101"/>
            <p:cNvSpPr/>
            <p:nvPr/>
          </p:nvSpPr>
          <p:spPr>
            <a:xfrm>
              <a:off x="6391020" y="743376"/>
              <a:ext cx="136811" cy="46532"/>
            </a:xfrm>
            <a:custGeom>
              <a:avLst/>
              <a:gdLst/>
              <a:ahLst/>
              <a:cxnLst/>
              <a:rect l="l" t="t" r="r" b="b"/>
              <a:pathLst>
                <a:path w="4275" h="1454" extrusionOk="0">
                  <a:moveTo>
                    <a:pt x="36" y="1"/>
                  </a:moveTo>
                  <a:lnTo>
                    <a:pt x="0" y="180"/>
                  </a:lnTo>
                  <a:lnTo>
                    <a:pt x="4239" y="1454"/>
                  </a:lnTo>
                  <a:lnTo>
                    <a:pt x="4275" y="123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101"/>
            <p:cNvSpPr/>
            <p:nvPr/>
          </p:nvSpPr>
          <p:spPr>
            <a:xfrm>
              <a:off x="6120122" y="664907"/>
              <a:ext cx="136811" cy="44227"/>
            </a:xfrm>
            <a:custGeom>
              <a:avLst/>
              <a:gdLst/>
              <a:ahLst/>
              <a:cxnLst/>
              <a:rect l="l" t="t" r="r" b="b"/>
              <a:pathLst>
                <a:path w="4275" h="1382" extrusionOk="0">
                  <a:moveTo>
                    <a:pt x="36" y="0"/>
                  </a:moveTo>
                  <a:lnTo>
                    <a:pt x="0" y="143"/>
                  </a:lnTo>
                  <a:lnTo>
                    <a:pt x="4239" y="1381"/>
                  </a:lnTo>
                  <a:lnTo>
                    <a:pt x="4274" y="120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101"/>
            <p:cNvSpPr/>
            <p:nvPr/>
          </p:nvSpPr>
          <p:spPr>
            <a:xfrm>
              <a:off x="5867498" y="563556"/>
              <a:ext cx="118505" cy="65925"/>
            </a:xfrm>
            <a:custGeom>
              <a:avLst/>
              <a:gdLst/>
              <a:ahLst/>
              <a:cxnLst/>
              <a:rect l="l" t="t" r="r" b="b"/>
              <a:pathLst>
                <a:path w="3703" h="2060" extrusionOk="0">
                  <a:moveTo>
                    <a:pt x="0" y="0"/>
                  </a:moveTo>
                  <a:cubicBezTo>
                    <a:pt x="0" y="393"/>
                    <a:pt x="179" y="738"/>
                    <a:pt x="500" y="1024"/>
                  </a:cubicBezTo>
                  <a:cubicBezTo>
                    <a:pt x="643" y="1131"/>
                    <a:pt x="822" y="1238"/>
                    <a:pt x="1000" y="1274"/>
                  </a:cubicBezTo>
                  <a:lnTo>
                    <a:pt x="1536" y="1453"/>
                  </a:lnTo>
                  <a:lnTo>
                    <a:pt x="3667" y="2060"/>
                  </a:lnTo>
                  <a:lnTo>
                    <a:pt x="3703" y="1917"/>
                  </a:lnTo>
                  <a:lnTo>
                    <a:pt x="1572" y="1274"/>
                  </a:lnTo>
                  <a:cubicBezTo>
                    <a:pt x="1250" y="1167"/>
                    <a:pt x="858" y="1096"/>
                    <a:pt x="607" y="881"/>
                  </a:cubicBezTo>
                  <a:cubicBezTo>
                    <a:pt x="322" y="667"/>
                    <a:pt x="179" y="322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101"/>
            <p:cNvSpPr/>
            <p:nvPr/>
          </p:nvSpPr>
          <p:spPr>
            <a:xfrm>
              <a:off x="5981426" y="456477"/>
              <a:ext cx="137579" cy="43075"/>
            </a:xfrm>
            <a:custGeom>
              <a:avLst/>
              <a:gdLst/>
              <a:ahLst/>
              <a:cxnLst/>
              <a:rect l="l" t="t" r="r" b="b"/>
              <a:pathLst>
                <a:path w="4299" h="1346" extrusionOk="0">
                  <a:moveTo>
                    <a:pt x="4263" y="1"/>
                  </a:moveTo>
                  <a:lnTo>
                    <a:pt x="0" y="1203"/>
                  </a:lnTo>
                  <a:lnTo>
                    <a:pt x="36" y="1346"/>
                  </a:lnTo>
                  <a:lnTo>
                    <a:pt x="4298" y="143"/>
                  </a:lnTo>
                  <a:lnTo>
                    <a:pt x="42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101"/>
            <p:cNvSpPr/>
            <p:nvPr/>
          </p:nvSpPr>
          <p:spPr>
            <a:xfrm>
              <a:off x="6253475" y="380281"/>
              <a:ext cx="136427" cy="41955"/>
            </a:xfrm>
            <a:custGeom>
              <a:avLst/>
              <a:gdLst/>
              <a:ahLst/>
              <a:cxnLst/>
              <a:rect l="l" t="t" r="r" b="b"/>
              <a:pathLst>
                <a:path w="4263" h="1311" extrusionOk="0">
                  <a:moveTo>
                    <a:pt x="4227" y="0"/>
                  </a:moveTo>
                  <a:lnTo>
                    <a:pt x="0" y="1167"/>
                  </a:lnTo>
                  <a:lnTo>
                    <a:pt x="36" y="1310"/>
                  </a:lnTo>
                  <a:lnTo>
                    <a:pt x="4263" y="72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101"/>
            <p:cNvSpPr/>
            <p:nvPr/>
          </p:nvSpPr>
          <p:spPr>
            <a:xfrm>
              <a:off x="6525525" y="302932"/>
              <a:ext cx="136427" cy="40803"/>
            </a:xfrm>
            <a:custGeom>
              <a:avLst/>
              <a:gdLst/>
              <a:ahLst/>
              <a:cxnLst/>
              <a:rect l="l" t="t" r="r" b="b"/>
              <a:pathLst>
                <a:path w="4263" h="1275" extrusionOk="0">
                  <a:moveTo>
                    <a:pt x="4227" y="0"/>
                  </a:moveTo>
                  <a:lnTo>
                    <a:pt x="0" y="1203"/>
                  </a:lnTo>
                  <a:lnTo>
                    <a:pt x="0" y="1274"/>
                  </a:lnTo>
                  <a:lnTo>
                    <a:pt x="4263" y="72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101"/>
            <p:cNvSpPr/>
            <p:nvPr/>
          </p:nvSpPr>
          <p:spPr>
            <a:xfrm>
              <a:off x="6797574" y="226351"/>
              <a:ext cx="135275" cy="40035"/>
            </a:xfrm>
            <a:custGeom>
              <a:avLst/>
              <a:gdLst/>
              <a:ahLst/>
              <a:cxnLst/>
              <a:rect l="l" t="t" r="r" b="b"/>
              <a:pathLst>
                <a:path w="4227" h="1251" extrusionOk="0">
                  <a:moveTo>
                    <a:pt x="4227" y="0"/>
                  </a:moveTo>
                  <a:lnTo>
                    <a:pt x="0" y="1179"/>
                  </a:lnTo>
                  <a:lnTo>
                    <a:pt x="0" y="1250"/>
                  </a:lnTo>
                  <a:lnTo>
                    <a:pt x="4227" y="36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101"/>
            <p:cNvSpPr/>
            <p:nvPr/>
          </p:nvSpPr>
          <p:spPr>
            <a:xfrm>
              <a:off x="7068472" y="149002"/>
              <a:ext cx="136459" cy="40035"/>
            </a:xfrm>
            <a:custGeom>
              <a:avLst/>
              <a:gdLst/>
              <a:ahLst/>
              <a:cxnLst/>
              <a:rect l="l" t="t" r="r" b="b"/>
              <a:pathLst>
                <a:path w="4264" h="1251" extrusionOk="0">
                  <a:moveTo>
                    <a:pt x="4263" y="0"/>
                  </a:moveTo>
                  <a:lnTo>
                    <a:pt x="1" y="1215"/>
                  </a:lnTo>
                  <a:lnTo>
                    <a:pt x="36" y="1250"/>
                  </a:lnTo>
                  <a:lnTo>
                    <a:pt x="4263" y="36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101"/>
            <p:cNvSpPr/>
            <p:nvPr/>
          </p:nvSpPr>
          <p:spPr>
            <a:xfrm>
              <a:off x="7340521" y="91078"/>
              <a:ext cx="68229" cy="19458"/>
            </a:xfrm>
            <a:custGeom>
              <a:avLst/>
              <a:gdLst/>
              <a:ahLst/>
              <a:cxnLst/>
              <a:rect l="l" t="t" r="r" b="b"/>
              <a:pathLst>
                <a:path w="2132" h="608" extrusionOk="0">
                  <a:moveTo>
                    <a:pt x="1" y="608"/>
                  </a:moveTo>
                  <a:lnTo>
                    <a:pt x="2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04" name="Google Shape;3004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541020">
            <a:off x="8371505" y="3601904"/>
            <a:ext cx="522332" cy="214851"/>
          </a:xfrm>
          <a:prstGeom prst="rect">
            <a:avLst/>
          </a:prstGeom>
          <a:noFill/>
          <a:ln>
            <a:noFill/>
          </a:ln>
        </p:spPr>
      </p:pic>
      <p:sp>
        <p:nvSpPr>
          <p:cNvPr id="3098" name="Google Shape;3098;p101"/>
          <p:cNvSpPr/>
          <p:nvPr/>
        </p:nvSpPr>
        <p:spPr>
          <a:xfrm>
            <a:off x="4242513" y="4141175"/>
            <a:ext cx="2279400" cy="377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עלים נבולים, תולעים, עצמות...</a:t>
            </a:r>
            <a:endParaRPr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99" name="Google Shape;3099;p101"/>
          <p:cNvCxnSpPr/>
          <p:nvPr/>
        </p:nvCxnSpPr>
        <p:spPr>
          <a:xfrm rot="5400000" flipH="1">
            <a:off x="1623850" y="4022975"/>
            <a:ext cx="1121100" cy="204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3100" name="Google Shape;3100;p101"/>
          <p:cNvCxnSpPr/>
          <p:nvPr/>
        </p:nvCxnSpPr>
        <p:spPr>
          <a:xfrm rot="-5400000">
            <a:off x="3239432" y="4095367"/>
            <a:ext cx="1055100" cy="1386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grpSp>
        <p:nvGrpSpPr>
          <p:cNvPr id="3101" name="Google Shape;3101;p101"/>
          <p:cNvGrpSpPr/>
          <p:nvPr/>
        </p:nvGrpSpPr>
        <p:grpSpPr>
          <a:xfrm>
            <a:off x="6977234" y="4467698"/>
            <a:ext cx="306267" cy="186508"/>
            <a:chOff x="553325" y="1102000"/>
            <a:chExt cx="441625" cy="378850"/>
          </a:xfrm>
        </p:grpSpPr>
        <p:sp>
          <p:nvSpPr>
            <p:cNvPr id="3102" name="Google Shape;3102;p101"/>
            <p:cNvSpPr/>
            <p:nvPr/>
          </p:nvSpPr>
          <p:spPr>
            <a:xfrm>
              <a:off x="855750" y="1409925"/>
              <a:ext cx="54800" cy="52225"/>
            </a:xfrm>
            <a:custGeom>
              <a:avLst/>
              <a:gdLst/>
              <a:ahLst/>
              <a:cxnLst/>
              <a:rect l="l" t="t" r="r" b="b"/>
              <a:pathLst>
                <a:path w="2192" h="2089" extrusionOk="0">
                  <a:moveTo>
                    <a:pt x="1888" y="1"/>
                  </a:moveTo>
                  <a:cubicBezTo>
                    <a:pt x="1840" y="1"/>
                    <a:pt x="1792" y="28"/>
                    <a:pt x="1763" y="80"/>
                  </a:cubicBezTo>
                  <a:cubicBezTo>
                    <a:pt x="1679" y="211"/>
                    <a:pt x="1596" y="342"/>
                    <a:pt x="1489" y="485"/>
                  </a:cubicBezTo>
                  <a:cubicBezTo>
                    <a:pt x="989" y="1116"/>
                    <a:pt x="298" y="1342"/>
                    <a:pt x="0" y="1413"/>
                  </a:cubicBezTo>
                  <a:cubicBezTo>
                    <a:pt x="36" y="1497"/>
                    <a:pt x="310" y="2033"/>
                    <a:pt x="834" y="2080"/>
                  </a:cubicBezTo>
                  <a:cubicBezTo>
                    <a:pt x="872" y="2086"/>
                    <a:pt x="909" y="2088"/>
                    <a:pt x="946" y="2088"/>
                  </a:cubicBezTo>
                  <a:cubicBezTo>
                    <a:pt x="1481" y="2088"/>
                    <a:pt x="1927" y="1548"/>
                    <a:pt x="2072" y="1092"/>
                  </a:cubicBezTo>
                  <a:cubicBezTo>
                    <a:pt x="2191" y="699"/>
                    <a:pt x="2096" y="330"/>
                    <a:pt x="2013" y="92"/>
                  </a:cubicBezTo>
                  <a:cubicBezTo>
                    <a:pt x="1988" y="31"/>
                    <a:pt x="1939" y="1"/>
                    <a:pt x="1888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101"/>
            <p:cNvSpPr/>
            <p:nvPr/>
          </p:nvSpPr>
          <p:spPr>
            <a:xfrm>
              <a:off x="803350" y="1387625"/>
              <a:ext cx="54800" cy="52200"/>
            </a:xfrm>
            <a:custGeom>
              <a:avLst/>
              <a:gdLst/>
              <a:ahLst/>
              <a:cxnLst/>
              <a:rect l="l" t="t" r="r" b="b"/>
              <a:pathLst>
                <a:path w="2192" h="2088" extrusionOk="0">
                  <a:moveTo>
                    <a:pt x="1883" y="0"/>
                  </a:moveTo>
                  <a:cubicBezTo>
                    <a:pt x="1832" y="0"/>
                    <a:pt x="1780" y="27"/>
                    <a:pt x="1751" y="79"/>
                  </a:cubicBezTo>
                  <a:cubicBezTo>
                    <a:pt x="1680" y="210"/>
                    <a:pt x="1596" y="341"/>
                    <a:pt x="1489" y="484"/>
                  </a:cubicBezTo>
                  <a:cubicBezTo>
                    <a:pt x="977" y="1115"/>
                    <a:pt x="299" y="1341"/>
                    <a:pt x="1" y="1412"/>
                  </a:cubicBezTo>
                  <a:cubicBezTo>
                    <a:pt x="25" y="1496"/>
                    <a:pt x="311" y="2032"/>
                    <a:pt x="834" y="2079"/>
                  </a:cubicBezTo>
                  <a:cubicBezTo>
                    <a:pt x="872" y="2085"/>
                    <a:pt x="910" y="2087"/>
                    <a:pt x="947" y="2087"/>
                  </a:cubicBezTo>
                  <a:cubicBezTo>
                    <a:pt x="1481" y="2087"/>
                    <a:pt x="1928" y="1547"/>
                    <a:pt x="2073" y="1091"/>
                  </a:cubicBezTo>
                  <a:cubicBezTo>
                    <a:pt x="2192" y="698"/>
                    <a:pt x="2096" y="329"/>
                    <a:pt x="2013" y="91"/>
                  </a:cubicBezTo>
                  <a:cubicBezTo>
                    <a:pt x="1989" y="30"/>
                    <a:pt x="1936" y="0"/>
                    <a:pt x="1883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101"/>
            <p:cNvSpPr/>
            <p:nvPr/>
          </p:nvSpPr>
          <p:spPr>
            <a:xfrm>
              <a:off x="750075" y="1357850"/>
              <a:ext cx="54800" cy="52200"/>
            </a:xfrm>
            <a:custGeom>
              <a:avLst/>
              <a:gdLst/>
              <a:ahLst/>
              <a:cxnLst/>
              <a:rect l="l" t="t" r="r" b="b"/>
              <a:pathLst>
                <a:path w="2192" h="2088" extrusionOk="0">
                  <a:moveTo>
                    <a:pt x="1888" y="0"/>
                  </a:moveTo>
                  <a:cubicBezTo>
                    <a:pt x="1841" y="0"/>
                    <a:pt x="1792" y="27"/>
                    <a:pt x="1763" y="79"/>
                  </a:cubicBezTo>
                  <a:cubicBezTo>
                    <a:pt x="1680" y="210"/>
                    <a:pt x="1596" y="341"/>
                    <a:pt x="1489" y="484"/>
                  </a:cubicBezTo>
                  <a:cubicBezTo>
                    <a:pt x="977" y="1115"/>
                    <a:pt x="298" y="1341"/>
                    <a:pt x="1" y="1413"/>
                  </a:cubicBezTo>
                  <a:cubicBezTo>
                    <a:pt x="48" y="1472"/>
                    <a:pt x="310" y="2008"/>
                    <a:pt x="834" y="2080"/>
                  </a:cubicBezTo>
                  <a:cubicBezTo>
                    <a:pt x="872" y="2085"/>
                    <a:pt x="910" y="2088"/>
                    <a:pt x="947" y="2088"/>
                  </a:cubicBezTo>
                  <a:cubicBezTo>
                    <a:pt x="1481" y="2088"/>
                    <a:pt x="1928" y="1548"/>
                    <a:pt x="2072" y="1091"/>
                  </a:cubicBezTo>
                  <a:cubicBezTo>
                    <a:pt x="2192" y="698"/>
                    <a:pt x="2096" y="329"/>
                    <a:pt x="2013" y="91"/>
                  </a:cubicBezTo>
                  <a:cubicBezTo>
                    <a:pt x="1988" y="30"/>
                    <a:pt x="1939" y="0"/>
                    <a:pt x="1888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101"/>
            <p:cNvSpPr/>
            <p:nvPr/>
          </p:nvSpPr>
          <p:spPr>
            <a:xfrm>
              <a:off x="699175" y="1327400"/>
              <a:ext cx="54800" cy="52250"/>
            </a:xfrm>
            <a:custGeom>
              <a:avLst/>
              <a:gdLst/>
              <a:ahLst/>
              <a:cxnLst/>
              <a:rect l="l" t="t" r="r" b="b"/>
              <a:pathLst>
                <a:path w="2192" h="2090" extrusionOk="0">
                  <a:moveTo>
                    <a:pt x="1882" y="1"/>
                  </a:moveTo>
                  <a:cubicBezTo>
                    <a:pt x="1831" y="1"/>
                    <a:pt x="1780" y="25"/>
                    <a:pt x="1751" y="71"/>
                  </a:cubicBezTo>
                  <a:cubicBezTo>
                    <a:pt x="1680" y="202"/>
                    <a:pt x="1596" y="345"/>
                    <a:pt x="1489" y="476"/>
                  </a:cubicBezTo>
                  <a:cubicBezTo>
                    <a:pt x="977" y="1119"/>
                    <a:pt x="298" y="1333"/>
                    <a:pt x="1" y="1416"/>
                  </a:cubicBezTo>
                  <a:cubicBezTo>
                    <a:pt x="25" y="1476"/>
                    <a:pt x="310" y="2024"/>
                    <a:pt x="834" y="2083"/>
                  </a:cubicBezTo>
                  <a:cubicBezTo>
                    <a:pt x="867" y="2087"/>
                    <a:pt x="900" y="2089"/>
                    <a:pt x="932" y="2089"/>
                  </a:cubicBezTo>
                  <a:cubicBezTo>
                    <a:pt x="1473" y="2089"/>
                    <a:pt x="1926" y="1544"/>
                    <a:pt x="2072" y="1083"/>
                  </a:cubicBezTo>
                  <a:cubicBezTo>
                    <a:pt x="2192" y="702"/>
                    <a:pt x="2096" y="321"/>
                    <a:pt x="2013" y="83"/>
                  </a:cubicBezTo>
                  <a:cubicBezTo>
                    <a:pt x="1988" y="28"/>
                    <a:pt x="1936" y="1"/>
                    <a:pt x="1882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101"/>
            <p:cNvSpPr/>
            <p:nvPr/>
          </p:nvSpPr>
          <p:spPr>
            <a:xfrm>
              <a:off x="553325" y="1279475"/>
              <a:ext cx="363775" cy="201000"/>
            </a:xfrm>
            <a:custGeom>
              <a:avLst/>
              <a:gdLst/>
              <a:ahLst/>
              <a:cxnLst/>
              <a:rect l="l" t="t" r="r" b="b"/>
              <a:pathLst>
                <a:path w="14551" h="8040" extrusionOk="0">
                  <a:moveTo>
                    <a:pt x="864" y="0"/>
                  </a:moveTo>
                  <a:cubicBezTo>
                    <a:pt x="767" y="0"/>
                    <a:pt x="680" y="20"/>
                    <a:pt x="596" y="59"/>
                  </a:cubicBezTo>
                  <a:cubicBezTo>
                    <a:pt x="429" y="131"/>
                    <a:pt x="346" y="250"/>
                    <a:pt x="286" y="321"/>
                  </a:cubicBezTo>
                  <a:cubicBezTo>
                    <a:pt x="227" y="762"/>
                    <a:pt x="1" y="2512"/>
                    <a:pt x="1120" y="3917"/>
                  </a:cubicBezTo>
                  <a:cubicBezTo>
                    <a:pt x="1906" y="4893"/>
                    <a:pt x="3334" y="5560"/>
                    <a:pt x="4454" y="5619"/>
                  </a:cubicBezTo>
                  <a:cubicBezTo>
                    <a:pt x="4560" y="5626"/>
                    <a:pt x="4668" y="5628"/>
                    <a:pt x="4780" y="5628"/>
                  </a:cubicBezTo>
                  <a:cubicBezTo>
                    <a:pt x="4870" y="5628"/>
                    <a:pt x="4963" y="5627"/>
                    <a:pt x="5060" y="5627"/>
                  </a:cubicBezTo>
                  <a:cubicBezTo>
                    <a:pt x="5457" y="5627"/>
                    <a:pt x="5910" y="5644"/>
                    <a:pt x="6490" y="5822"/>
                  </a:cubicBezTo>
                  <a:cubicBezTo>
                    <a:pt x="6978" y="5965"/>
                    <a:pt x="7144" y="6084"/>
                    <a:pt x="8061" y="6560"/>
                  </a:cubicBezTo>
                  <a:cubicBezTo>
                    <a:pt x="9157" y="7108"/>
                    <a:pt x="9692" y="7382"/>
                    <a:pt x="10359" y="7620"/>
                  </a:cubicBezTo>
                  <a:cubicBezTo>
                    <a:pt x="11322" y="7961"/>
                    <a:pt x="12026" y="8040"/>
                    <a:pt x="12499" y="8040"/>
                  </a:cubicBezTo>
                  <a:cubicBezTo>
                    <a:pt x="12751" y="8040"/>
                    <a:pt x="12938" y="8017"/>
                    <a:pt x="13062" y="8001"/>
                  </a:cubicBezTo>
                  <a:cubicBezTo>
                    <a:pt x="13526" y="7929"/>
                    <a:pt x="14157" y="7846"/>
                    <a:pt x="14419" y="7346"/>
                  </a:cubicBezTo>
                  <a:cubicBezTo>
                    <a:pt x="14526" y="7155"/>
                    <a:pt x="14550" y="6929"/>
                    <a:pt x="14538" y="6750"/>
                  </a:cubicBezTo>
                  <a:cubicBezTo>
                    <a:pt x="14538" y="6620"/>
                    <a:pt x="14431" y="6536"/>
                    <a:pt x="14312" y="6512"/>
                  </a:cubicBezTo>
                  <a:cubicBezTo>
                    <a:pt x="13943" y="6489"/>
                    <a:pt x="13467" y="6441"/>
                    <a:pt x="12907" y="6322"/>
                  </a:cubicBezTo>
                  <a:cubicBezTo>
                    <a:pt x="11133" y="5965"/>
                    <a:pt x="9871" y="5203"/>
                    <a:pt x="8418" y="4345"/>
                  </a:cubicBezTo>
                  <a:cubicBezTo>
                    <a:pt x="7787" y="3953"/>
                    <a:pt x="8037" y="4060"/>
                    <a:pt x="6442" y="3036"/>
                  </a:cubicBezTo>
                  <a:cubicBezTo>
                    <a:pt x="6299" y="2929"/>
                    <a:pt x="5239" y="2250"/>
                    <a:pt x="3823" y="1393"/>
                  </a:cubicBezTo>
                  <a:cubicBezTo>
                    <a:pt x="3227" y="1035"/>
                    <a:pt x="3025" y="916"/>
                    <a:pt x="2763" y="821"/>
                  </a:cubicBezTo>
                  <a:cubicBezTo>
                    <a:pt x="1744" y="284"/>
                    <a:pt x="1234" y="0"/>
                    <a:pt x="864" y="0"/>
                  </a:cubicBezTo>
                  <a:close/>
                </a:path>
              </a:pathLst>
            </a:custGeom>
            <a:solidFill>
              <a:srgbClr val="FFE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101"/>
            <p:cNvSpPr/>
            <p:nvPr/>
          </p:nvSpPr>
          <p:spPr>
            <a:xfrm>
              <a:off x="756925" y="1440200"/>
              <a:ext cx="160175" cy="40650"/>
            </a:xfrm>
            <a:custGeom>
              <a:avLst/>
              <a:gdLst/>
              <a:ahLst/>
              <a:cxnLst/>
              <a:rect l="l" t="t" r="r" b="b"/>
              <a:pathLst>
                <a:path w="6407" h="1626" extrusionOk="0">
                  <a:moveTo>
                    <a:pt x="5358" y="0"/>
                  </a:moveTo>
                  <a:cubicBezTo>
                    <a:pt x="5335" y="131"/>
                    <a:pt x="5311" y="262"/>
                    <a:pt x="5239" y="393"/>
                  </a:cubicBezTo>
                  <a:cubicBezTo>
                    <a:pt x="4966" y="893"/>
                    <a:pt x="4346" y="976"/>
                    <a:pt x="3882" y="1060"/>
                  </a:cubicBezTo>
                  <a:cubicBezTo>
                    <a:pt x="3763" y="1072"/>
                    <a:pt x="3586" y="1090"/>
                    <a:pt x="3348" y="1090"/>
                  </a:cubicBezTo>
                  <a:cubicBezTo>
                    <a:pt x="2871" y="1090"/>
                    <a:pt x="2152" y="1016"/>
                    <a:pt x="1167" y="667"/>
                  </a:cubicBezTo>
                  <a:cubicBezTo>
                    <a:pt x="786" y="536"/>
                    <a:pt x="429" y="381"/>
                    <a:pt x="1" y="179"/>
                  </a:cubicBezTo>
                  <a:lnTo>
                    <a:pt x="1" y="179"/>
                  </a:lnTo>
                  <a:cubicBezTo>
                    <a:pt x="1036" y="702"/>
                    <a:pt x="1560" y="964"/>
                    <a:pt x="2227" y="1203"/>
                  </a:cubicBezTo>
                  <a:cubicBezTo>
                    <a:pt x="3211" y="1552"/>
                    <a:pt x="3931" y="1626"/>
                    <a:pt x="4407" y="1626"/>
                  </a:cubicBezTo>
                  <a:cubicBezTo>
                    <a:pt x="4645" y="1626"/>
                    <a:pt x="4823" y="1607"/>
                    <a:pt x="4942" y="1595"/>
                  </a:cubicBezTo>
                  <a:cubicBezTo>
                    <a:pt x="5394" y="1536"/>
                    <a:pt x="6025" y="1429"/>
                    <a:pt x="6287" y="941"/>
                  </a:cubicBezTo>
                  <a:cubicBezTo>
                    <a:pt x="6382" y="714"/>
                    <a:pt x="6406" y="500"/>
                    <a:pt x="6394" y="321"/>
                  </a:cubicBezTo>
                  <a:cubicBezTo>
                    <a:pt x="6382" y="202"/>
                    <a:pt x="6287" y="95"/>
                    <a:pt x="6168" y="83"/>
                  </a:cubicBezTo>
                  <a:cubicBezTo>
                    <a:pt x="5930" y="71"/>
                    <a:pt x="5668" y="36"/>
                    <a:pt x="5358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101"/>
            <p:cNvSpPr/>
            <p:nvPr/>
          </p:nvSpPr>
          <p:spPr>
            <a:xfrm>
              <a:off x="934625" y="1234675"/>
              <a:ext cx="39625" cy="58650"/>
            </a:xfrm>
            <a:custGeom>
              <a:avLst/>
              <a:gdLst/>
              <a:ahLst/>
              <a:cxnLst/>
              <a:rect l="l" t="t" r="r" b="b"/>
              <a:pathLst>
                <a:path w="1585" h="2346" extrusionOk="0">
                  <a:moveTo>
                    <a:pt x="855" y="1"/>
                  </a:moveTo>
                  <a:cubicBezTo>
                    <a:pt x="566" y="1"/>
                    <a:pt x="248" y="221"/>
                    <a:pt x="1" y="530"/>
                  </a:cubicBezTo>
                  <a:cubicBezTo>
                    <a:pt x="132" y="661"/>
                    <a:pt x="489" y="1077"/>
                    <a:pt x="536" y="1696"/>
                  </a:cubicBezTo>
                  <a:cubicBezTo>
                    <a:pt x="548" y="1875"/>
                    <a:pt x="536" y="2042"/>
                    <a:pt x="525" y="2173"/>
                  </a:cubicBezTo>
                  <a:cubicBezTo>
                    <a:pt x="515" y="2267"/>
                    <a:pt x="580" y="2346"/>
                    <a:pt x="660" y="2346"/>
                  </a:cubicBezTo>
                  <a:cubicBezTo>
                    <a:pt x="682" y="2346"/>
                    <a:pt x="704" y="2340"/>
                    <a:pt x="727" y="2327"/>
                  </a:cubicBezTo>
                  <a:cubicBezTo>
                    <a:pt x="953" y="2196"/>
                    <a:pt x="1239" y="1958"/>
                    <a:pt x="1370" y="1565"/>
                  </a:cubicBezTo>
                  <a:cubicBezTo>
                    <a:pt x="1584" y="982"/>
                    <a:pt x="1429" y="149"/>
                    <a:pt x="989" y="18"/>
                  </a:cubicBezTo>
                  <a:cubicBezTo>
                    <a:pt x="945" y="6"/>
                    <a:pt x="901" y="1"/>
                    <a:pt x="855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101"/>
            <p:cNvSpPr/>
            <p:nvPr/>
          </p:nvSpPr>
          <p:spPr>
            <a:xfrm>
              <a:off x="873600" y="1268700"/>
              <a:ext cx="39625" cy="58850"/>
            </a:xfrm>
            <a:custGeom>
              <a:avLst/>
              <a:gdLst/>
              <a:ahLst/>
              <a:cxnLst/>
              <a:rect l="l" t="t" r="r" b="b"/>
              <a:pathLst>
                <a:path w="1585" h="2354" extrusionOk="0">
                  <a:moveTo>
                    <a:pt x="829" y="0"/>
                  </a:moveTo>
                  <a:cubicBezTo>
                    <a:pt x="549" y="0"/>
                    <a:pt x="250" y="219"/>
                    <a:pt x="1" y="538"/>
                  </a:cubicBezTo>
                  <a:cubicBezTo>
                    <a:pt x="132" y="669"/>
                    <a:pt x="489" y="1085"/>
                    <a:pt x="537" y="1705"/>
                  </a:cubicBezTo>
                  <a:cubicBezTo>
                    <a:pt x="549" y="1883"/>
                    <a:pt x="537" y="2050"/>
                    <a:pt x="525" y="2181"/>
                  </a:cubicBezTo>
                  <a:cubicBezTo>
                    <a:pt x="515" y="2275"/>
                    <a:pt x="587" y="2354"/>
                    <a:pt x="665" y="2354"/>
                  </a:cubicBezTo>
                  <a:cubicBezTo>
                    <a:pt x="686" y="2354"/>
                    <a:pt x="707" y="2348"/>
                    <a:pt x="727" y="2336"/>
                  </a:cubicBezTo>
                  <a:cubicBezTo>
                    <a:pt x="953" y="2193"/>
                    <a:pt x="1239" y="1967"/>
                    <a:pt x="1370" y="1574"/>
                  </a:cubicBezTo>
                  <a:cubicBezTo>
                    <a:pt x="1584" y="990"/>
                    <a:pt x="1430" y="157"/>
                    <a:pt x="989" y="26"/>
                  </a:cubicBezTo>
                  <a:cubicBezTo>
                    <a:pt x="937" y="8"/>
                    <a:pt x="883" y="0"/>
                    <a:pt x="829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101"/>
            <p:cNvSpPr/>
            <p:nvPr/>
          </p:nvSpPr>
          <p:spPr>
            <a:xfrm>
              <a:off x="809325" y="1290050"/>
              <a:ext cx="39300" cy="58675"/>
            </a:xfrm>
            <a:custGeom>
              <a:avLst/>
              <a:gdLst/>
              <a:ahLst/>
              <a:cxnLst/>
              <a:rect l="l" t="t" r="r" b="b"/>
              <a:pathLst>
                <a:path w="1572" h="2347" extrusionOk="0">
                  <a:moveTo>
                    <a:pt x="851" y="1"/>
                  </a:moveTo>
                  <a:cubicBezTo>
                    <a:pt x="577" y="1"/>
                    <a:pt x="257" y="220"/>
                    <a:pt x="0" y="529"/>
                  </a:cubicBezTo>
                  <a:cubicBezTo>
                    <a:pt x="131" y="660"/>
                    <a:pt x="488" y="1077"/>
                    <a:pt x="536" y="1708"/>
                  </a:cubicBezTo>
                  <a:cubicBezTo>
                    <a:pt x="548" y="1875"/>
                    <a:pt x="536" y="2041"/>
                    <a:pt x="524" y="2172"/>
                  </a:cubicBezTo>
                  <a:cubicBezTo>
                    <a:pt x="506" y="2274"/>
                    <a:pt x="573" y="2347"/>
                    <a:pt x="654" y="2347"/>
                  </a:cubicBezTo>
                  <a:cubicBezTo>
                    <a:pt x="678" y="2347"/>
                    <a:pt x="702" y="2340"/>
                    <a:pt x="726" y="2327"/>
                  </a:cubicBezTo>
                  <a:cubicBezTo>
                    <a:pt x="953" y="2196"/>
                    <a:pt x="1238" y="1958"/>
                    <a:pt x="1369" y="1565"/>
                  </a:cubicBezTo>
                  <a:cubicBezTo>
                    <a:pt x="1572" y="982"/>
                    <a:pt x="1429" y="148"/>
                    <a:pt x="976" y="17"/>
                  </a:cubicBezTo>
                  <a:cubicBezTo>
                    <a:pt x="936" y="6"/>
                    <a:pt x="894" y="1"/>
                    <a:pt x="851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101"/>
            <p:cNvSpPr/>
            <p:nvPr/>
          </p:nvSpPr>
          <p:spPr>
            <a:xfrm>
              <a:off x="558975" y="1279050"/>
              <a:ext cx="116425" cy="66100"/>
            </a:xfrm>
            <a:custGeom>
              <a:avLst/>
              <a:gdLst/>
              <a:ahLst/>
              <a:cxnLst/>
              <a:rect l="l" t="t" r="r" b="b"/>
              <a:pathLst>
                <a:path w="4657" h="2644" extrusionOk="0">
                  <a:moveTo>
                    <a:pt x="645" y="0"/>
                  </a:moveTo>
                  <a:cubicBezTo>
                    <a:pt x="545" y="0"/>
                    <a:pt x="456" y="21"/>
                    <a:pt x="370" y="64"/>
                  </a:cubicBezTo>
                  <a:cubicBezTo>
                    <a:pt x="203" y="136"/>
                    <a:pt x="120" y="255"/>
                    <a:pt x="60" y="326"/>
                  </a:cubicBezTo>
                  <a:cubicBezTo>
                    <a:pt x="37" y="457"/>
                    <a:pt x="1" y="731"/>
                    <a:pt x="1" y="1076"/>
                  </a:cubicBezTo>
                  <a:cubicBezTo>
                    <a:pt x="37" y="1338"/>
                    <a:pt x="120" y="1588"/>
                    <a:pt x="251" y="1814"/>
                  </a:cubicBezTo>
                  <a:cubicBezTo>
                    <a:pt x="644" y="2452"/>
                    <a:pt x="1606" y="2644"/>
                    <a:pt x="2376" y="2644"/>
                  </a:cubicBezTo>
                  <a:cubicBezTo>
                    <a:pt x="2469" y="2644"/>
                    <a:pt x="2558" y="2641"/>
                    <a:pt x="2644" y="2636"/>
                  </a:cubicBezTo>
                  <a:cubicBezTo>
                    <a:pt x="3347" y="2600"/>
                    <a:pt x="4049" y="2398"/>
                    <a:pt x="4656" y="2053"/>
                  </a:cubicBezTo>
                  <a:cubicBezTo>
                    <a:pt x="4347" y="1862"/>
                    <a:pt x="3990" y="1648"/>
                    <a:pt x="3597" y="1410"/>
                  </a:cubicBezTo>
                  <a:cubicBezTo>
                    <a:pt x="3001" y="1052"/>
                    <a:pt x="2799" y="933"/>
                    <a:pt x="2537" y="814"/>
                  </a:cubicBezTo>
                  <a:cubicBezTo>
                    <a:pt x="1524" y="289"/>
                    <a:pt x="1014" y="0"/>
                    <a:pt x="645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101"/>
            <p:cNvSpPr/>
            <p:nvPr/>
          </p:nvSpPr>
          <p:spPr>
            <a:xfrm>
              <a:off x="556300" y="1102000"/>
              <a:ext cx="438400" cy="216600"/>
            </a:xfrm>
            <a:custGeom>
              <a:avLst/>
              <a:gdLst/>
              <a:ahLst/>
              <a:cxnLst/>
              <a:rect l="l" t="t" r="r" b="b"/>
              <a:pathLst>
                <a:path w="17536" h="8664" extrusionOk="0">
                  <a:moveTo>
                    <a:pt x="6090" y="1"/>
                  </a:moveTo>
                  <a:cubicBezTo>
                    <a:pt x="4802" y="1"/>
                    <a:pt x="3442" y="574"/>
                    <a:pt x="2513" y="1336"/>
                  </a:cubicBezTo>
                  <a:cubicBezTo>
                    <a:pt x="1180" y="2455"/>
                    <a:pt x="251" y="4134"/>
                    <a:pt x="108" y="5896"/>
                  </a:cubicBezTo>
                  <a:cubicBezTo>
                    <a:pt x="60" y="6527"/>
                    <a:pt x="1" y="7289"/>
                    <a:pt x="358" y="7861"/>
                  </a:cubicBezTo>
                  <a:cubicBezTo>
                    <a:pt x="731" y="8475"/>
                    <a:pt x="1616" y="8664"/>
                    <a:pt x="2362" y="8664"/>
                  </a:cubicBezTo>
                  <a:cubicBezTo>
                    <a:pt x="2498" y="8664"/>
                    <a:pt x="2629" y="8657"/>
                    <a:pt x="2751" y="8646"/>
                  </a:cubicBezTo>
                  <a:cubicBezTo>
                    <a:pt x="3608" y="8599"/>
                    <a:pt x="4466" y="8289"/>
                    <a:pt x="5180" y="7801"/>
                  </a:cubicBezTo>
                  <a:cubicBezTo>
                    <a:pt x="5513" y="7575"/>
                    <a:pt x="5835" y="7301"/>
                    <a:pt x="6204" y="7146"/>
                  </a:cubicBezTo>
                  <a:cubicBezTo>
                    <a:pt x="6400" y="7061"/>
                    <a:pt x="6592" y="7026"/>
                    <a:pt x="6783" y="7026"/>
                  </a:cubicBezTo>
                  <a:cubicBezTo>
                    <a:pt x="7127" y="7026"/>
                    <a:pt x="7467" y="7139"/>
                    <a:pt x="7811" y="7277"/>
                  </a:cubicBezTo>
                  <a:cubicBezTo>
                    <a:pt x="8538" y="7563"/>
                    <a:pt x="9264" y="7896"/>
                    <a:pt x="10038" y="8039"/>
                  </a:cubicBezTo>
                  <a:cubicBezTo>
                    <a:pt x="10306" y="8087"/>
                    <a:pt x="10578" y="8110"/>
                    <a:pt x="10849" y="8110"/>
                  </a:cubicBezTo>
                  <a:cubicBezTo>
                    <a:pt x="12260" y="8110"/>
                    <a:pt x="13670" y="7490"/>
                    <a:pt x="14729" y="6551"/>
                  </a:cubicBezTo>
                  <a:cubicBezTo>
                    <a:pt x="15015" y="6289"/>
                    <a:pt x="15288" y="6027"/>
                    <a:pt x="15598" y="5813"/>
                  </a:cubicBezTo>
                  <a:cubicBezTo>
                    <a:pt x="15891" y="5611"/>
                    <a:pt x="16219" y="5530"/>
                    <a:pt x="16561" y="5530"/>
                  </a:cubicBezTo>
                  <a:cubicBezTo>
                    <a:pt x="16663" y="5530"/>
                    <a:pt x="16767" y="5537"/>
                    <a:pt x="16872" y="5551"/>
                  </a:cubicBezTo>
                  <a:cubicBezTo>
                    <a:pt x="16890" y="5553"/>
                    <a:pt x="16908" y="5554"/>
                    <a:pt x="16926" y="5554"/>
                  </a:cubicBezTo>
                  <a:cubicBezTo>
                    <a:pt x="17260" y="5554"/>
                    <a:pt x="17535" y="5247"/>
                    <a:pt x="17467" y="4908"/>
                  </a:cubicBezTo>
                  <a:cubicBezTo>
                    <a:pt x="17443" y="4789"/>
                    <a:pt x="17408" y="4670"/>
                    <a:pt x="17372" y="4551"/>
                  </a:cubicBezTo>
                  <a:cubicBezTo>
                    <a:pt x="17158" y="3967"/>
                    <a:pt x="16729" y="3467"/>
                    <a:pt x="16181" y="3182"/>
                  </a:cubicBezTo>
                  <a:cubicBezTo>
                    <a:pt x="15943" y="3065"/>
                    <a:pt x="15714" y="3029"/>
                    <a:pt x="15486" y="3029"/>
                  </a:cubicBezTo>
                  <a:cubicBezTo>
                    <a:pt x="15156" y="3029"/>
                    <a:pt x="14826" y="3103"/>
                    <a:pt x="14467" y="3110"/>
                  </a:cubicBezTo>
                  <a:cubicBezTo>
                    <a:pt x="14460" y="3110"/>
                    <a:pt x="14452" y="3110"/>
                    <a:pt x="14445" y="3110"/>
                  </a:cubicBezTo>
                  <a:cubicBezTo>
                    <a:pt x="13396" y="3110"/>
                    <a:pt x="12543" y="2251"/>
                    <a:pt x="11538" y="1943"/>
                  </a:cubicBezTo>
                  <a:cubicBezTo>
                    <a:pt x="10657" y="1681"/>
                    <a:pt x="9812" y="1693"/>
                    <a:pt x="8990" y="1205"/>
                  </a:cubicBezTo>
                  <a:cubicBezTo>
                    <a:pt x="8526" y="931"/>
                    <a:pt x="8121" y="574"/>
                    <a:pt x="7645" y="336"/>
                  </a:cubicBezTo>
                  <a:cubicBezTo>
                    <a:pt x="7164" y="103"/>
                    <a:pt x="6633" y="1"/>
                    <a:pt x="6090" y="1"/>
                  </a:cubicBezTo>
                  <a:close/>
                </a:path>
              </a:pathLst>
            </a:custGeom>
            <a:solidFill>
              <a:srgbClr val="FFE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101"/>
            <p:cNvSpPr/>
            <p:nvPr/>
          </p:nvSpPr>
          <p:spPr>
            <a:xfrm>
              <a:off x="849200" y="1152650"/>
              <a:ext cx="21450" cy="10450"/>
            </a:xfrm>
            <a:custGeom>
              <a:avLst/>
              <a:gdLst/>
              <a:ahLst/>
              <a:cxnLst/>
              <a:rect l="l" t="t" r="r" b="b"/>
              <a:pathLst>
                <a:path w="858" h="418" extrusionOk="0">
                  <a:moveTo>
                    <a:pt x="1" y="1"/>
                  </a:moveTo>
                  <a:cubicBezTo>
                    <a:pt x="274" y="155"/>
                    <a:pt x="560" y="310"/>
                    <a:pt x="858" y="417"/>
                  </a:cubicBezTo>
                  <a:cubicBezTo>
                    <a:pt x="572" y="251"/>
                    <a:pt x="298" y="96"/>
                    <a:pt x="1" y="1"/>
                  </a:cubicBezTo>
                  <a:close/>
                </a:path>
              </a:pathLst>
            </a:custGeom>
            <a:solidFill>
              <a:srgbClr val="DF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101"/>
            <p:cNvSpPr/>
            <p:nvPr/>
          </p:nvSpPr>
          <p:spPr>
            <a:xfrm>
              <a:off x="569700" y="1178550"/>
              <a:ext cx="425250" cy="140450"/>
            </a:xfrm>
            <a:custGeom>
              <a:avLst/>
              <a:gdLst/>
              <a:ahLst/>
              <a:cxnLst/>
              <a:rect l="l" t="t" r="r" b="b"/>
              <a:pathLst>
                <a:path w="17010" h="5618" extrusionOk="0">
                  <a:moveTo>
                    <a:pt x="15122" y="0"/>
                  </a:moveTo>
                  <a:cubicBezTo>
                    <a:pt x="15229" y="108"/>
                    <a:pt x="15372" y="250"/>
                    <a:pt x="15503" y="465"/>
                  </a:cubicBezTo>
                  <a:cubicBezTo>
                    <a:pt x="15741" y="798"/>
                    <a:pt x="15943" y="1096"/>
                    <a:pt x="15884" y="1358"/>
                  </a:cubicBezTo>
                  <a:cubicBezTo>
                    <a:pt x="15776" y="1727"/>
                    <a:pt x="15169" y="1679"/>
                    <a:pt x="14348" y="2084"/>
                  </a:cubicBezTo>
                  <a:cubicBezTo>
                    <a:pt x="13752" y="2382"/>
                    <a:pt x="13514" y="2596"/>
                    <a:pt x="13145" y="2989"/>
                  </a:cubicBezTo>
                  <a:cubicBezTo>
                    <a:pt x="12425" y="3767"/>
                    <a:pt x="11141" y="4148"/>
                    <a:pt x="9953" y="4148"/>
                  </a:cubicBezTo>
                  <a:cubicBezTo>
                    <a:pt x="9432" y="4148"/>
                    <a:pt x="8930" y="4075"/>
                    <a:pt x="8502" y="3929"/>
                  </a:cubicBezTo>
                  <a:cubicBezTo>
                    <a:pt x="7752" y="3679"/>
                    <a:pt x="7525" y="3334"/>
                    <a:pt x="6620" y="3215"/>
                  </a:cubicBezTo>
                  <a:cubicBezTo>
                    <a:pt x="6449" y="3194"/>
                    <a:pt x="6287" y="3186"/>
                    <a:pt x="6136" y="3186"/>
                  </a:cubicBezTo>
                  <a:cubicBezTo>
                    <a:pt x="5512" y="3186"/>
                    <a:pt x="5081" y="3334"/>
                    <a:pt x="4965" y="3382"/>
                  </a:cubicBezTo>
                  <a:cubicBezTo>
                    <a:pt x="4370" y="3584"/>
                    <a:pt x="4394" y="3775"/>
                    <a:pt x="3596" y="4239"/>
                  </a:cubicBezTo>
                  <a:cubicBezTo>
                    <a:pt x="3120" y="4525"/>
                    <a:pt x="2275" y="5025"/>
                    <a:pt x="1179" y="5084"/>
                  </a:cubicBezTo>
                  <a:cubicBezTo>
                    <a:pt x="1093" y="5090"/>
                    <a:pt x="1002" y="5093"/>
                    <a:pt x="910" y="5093"/>
                  </a:cubicBezTo>
                  <a:cubicBezTo>
                    <a:pt x="621" y="5093"/>
                    <a:pt x="307" y="5064"/>
                    <a:pt x="1" y="5001"/>
                  </a:cubicBezTo>
                  <a:lnTo>
                    <a:pt x="1" y="5001"/>
                  </a:lnTo>
                  <a:cubicBezTo>
                    <a:pt x="456" y="5467"/>
                    <a:pt x="1254" y="5618"/>
                    <a:pt x="1932" y="5618"/>
                  </a:cubicBezTo>
                  <a:cubicBezTo>
                    <a:pt x="2034" y="5618"/>
                    <a:pt x="2133" y="5614"/>
                    <a:pt x="2227" y="5608"/>
                  </a:cubicBezTo>
                  <a:cubicBezTo>
                    <a:pt x="3096" y="5561"/>
                    <a:pt x="3953" y="5263"/>
                    <a:pt x="4656" y="4763"/>
                  </a:cubicBezTo>
                  <a:cubicBezTo>
                    <a:pt x="4989" y="4525"/>
                    <a:pt x="5311" y="4275"/>
                    <a:pt x="5680" y="4108"/>
                  </a:cubicBezTo>
                  <a:cubicBezTo>
                    <a:pt x="5876" y="4025"/>
                    <a:pt x="6066" y="3991"/>
                    <a:pt x="6253" y="3991"/>
                  </a:cubicBezTo>
                  <a:cubicBezTo>
                    <a:pt x="6601" y="3991"/>
                    <a:pt x="6939" y="4107"/>
                    <a:pt x="7287" y="4239"/>
                  </a:cubicBezTo>
                  <a:cubicBezTo>
                    <a:pt x="8025" y="4525"/>
                    <a:pt x="8752" y="4846"/>
                    <a:pt x="9526" y="5001"/>
                  </a:cubicBezTo>
                  <a:cubicBezTo>
                    <a:pt x="9797" y="5050"/>
                    <a:pt x="10071" y="5073"/>
                    <a:pt x="10344" y="5073"/>
                  </a:cubicBezTo>
                  <a:cubicBezTo>
                    <a:pt x="11750" y="5073"/>
                    <a:pt x="13150" y="4460"/>
                    <a:pt x="14217" y="3513"/>
                  </a:cubicBezTo>
                  <a:cubicBezTo>
                    <a:pt x="14490" y="3263"/>
                    <a:pt x="14752" y="2989"/>
                    <a:pt x="15074" y="2786"/>
                  </a:cubicBezTo>
                  <a:cubicBezTo>
                    <a:pt x="15391" y="2581"/>
                    <a:pt x="15715" y="2493"/>
                    <a:pt x="16064" y="2493"/>
                  </a:cubicBezTo>
                  <a:cubicBezTo>
                    <a:pt x="16161" y="2493"/>
                    <a:pt x="16259" y="2500"/>
                    <a:pt x="16360" y="2513"/>
                  </a:cubicBezTo>
                  <a:cubicBezTo>
                    <a:pt x="16382" y="2516"/>
                    <a:pt x="16404" y="2517"/>
                    <a:pt x="16426" y="2517"/>
                  </a:cubicBezTo>
                  <a:cubicBezTo>
                    <a:pt x="16734" y="2517"/>
                    <a:pt x="17009" y="2215"/>
                    <a:pt x="16931" y="1882"/>
                  </a:cubicBezTo>
                  <a:cubicBezTo>
                    <a:pt x="16907" y="1763"/>
                    <a:pt x="16872" y="1644"/>
                    <a:pt x="16836" y="1524"/>
                  </a:cubicBezTo>
                  <a:cubicBezTo>
                    <a:pt x="16622" y="941"/>
                    <a:pt x="16193" y="429"/>
                    <a:pt x="15645" y="143"/>
                  </a:cubicBezTo>
                  <a:cubicBezTo>
                    <a:pt x="15467" y="60"/>
                    <a:pt x="15300" y="12"/>
                    <a:pt x="15122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101"/>
            <p:cNvSpPr/>
            <p:nvPr/>
          </p:nvSpPr>
          <p:spPr>
            <a:xfrm>
              <a:off x="682525" y="1138725"/>
              <a:ext cx="86925" cy="78350"/>
            </a:xfrm>
            <a:custGeom>
              <a:avLst/>
              <a:gdLst/>
              <a:ahLst/>
              <a:cxnLst/>
              <a:rect l="l" t="t" r="r" b="b"/>
              <a:pathLst>
                <a:path w="3477" h="3134" extrusionOk="0">
                  <a:moveTo>
                    <a:pt x="1484" y="0"/>
                  </a:moveTo>
                  <a:cubicBezTo>
                    <a:pt x="1307" y="0"/>
                    <a:pt x="1112" y="31"/>
                    <a:pt x="917" y="117"/>
                  </a:cubicBezTo>
                  <a:cubicBezTo>
                    <a:pt x="810" y="165"/>
                    <a:pt x="476" y="331"/>
                    <a:pt x="298" y="700"/>
                  </a:cubicBezTo>
                  <a:cubicBezTo>
                    <a:pt x="0" y="1332"/>
                    <a:pt x="381" y="2082"/>
                    <a:pt x="798" y="2498"/>
                  </a:cubicBezTo>
                  <a:cubicBezTo>
                    <a:pt x="1215" y="2922"/>
                    <a:pt x="1851" y="3134"/>
                    <a:pt x="2392" y="3134"/>
                  </a:cubicBezTo>
                  <a:cubicBezTo>
                    <a:pt x="2794" y="3134"/>
                    <a:pt x="3143" y="3017"/>
                    <a:pt x="3310" y="2784"/>
                  </a:cubicBezTo>
                  <a:cubicBezTo>
                    <a:pt x="3477" y="2582"/>
                    <a:pt x="3453" y="2320"/>
                    <a:pt x="3417" y="2010"/>
                  </a:cubicBezTo>
                  <a:cubicBezTo>
                    <a:pt x="3405" y="1891"/>
                    <a:pt x="3250" y="641"/>
                    <a:pt x="2227" y="177"/>
                  </a:cubicBezTo>
                  <a:cubicBezTo>
                    <a:pt x="2139" y="129"/>
                    <a:pt x="1847" y="0"/>
                    <a:pt x="1484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101"/>
            <p:cNvSpPr/>
            <p:nvPr/>
          </p:nvSpPr>
          <p:spPr>
            <a:xfrm>
              <a:off x="706625" y="1138825"/>
              <a:ext cx="62525" cy="78325"/>
            </a:xfrm>
            <a:custGeom>
              <a:avLst/>
              <a:gdLst/>
              <a:ahLst/>
              <a:cxnLst/>
              <a:rect l="l" t="t" r="r" b="b"/>
              <a:pathLst>
                <a:path w="2501" h="3133" extrusionOk="0">
                  <a:moveTo>
                    <a:pt x="510" y="0"/>
                  </a:moveTo>
                  <a:cubicBezTo>
                    <a:pt x="349" y="0"/>
                    <a:pt x="175" y="27"/>
                    <a:pt x="0" y="101"/>
                  </a:cubicBezTo>
                  <a:cubicBezTo>
                    <a:pt x="84" y="137"/>
                    <a:pt x="167" y="161"/>
                    <a:pt x="203" y="173"/>
                  </a:cubicBezTo>
                  <a:cubicBezTo>
                    <a:pt x="1239" y="637"/>
                    <a:pt x="1382" y="1887"/>
                    <a:pt x="1393" y="2006"/>
                  </a:cubicBezTo>
                  <a:cubicBezTo>
                    <a:pt x="1429" y="2316"/>
                    <a:pt x="1453" y="2578"/>
                    <a:pt x="1298" y="2780"/>
                  </a:cubicBezTo>
                  <a:cubicBezTo>
                    <a:pt x="1203" y="2911"/>
                    <a:pt x="1036" y="3006"/>
                    <a:pt x="858" y="3066"/>
                  </a:cubicBezTo>
                  <a:cubicBezTo>
                    <a:pt x="1049" y="3110"/>
                    <a:pt x="1239" y="3132"/>
                    <a:pt x="1419" y="3132"/>
                  </a:cubicBezTo>
                  <a:cubicBezTo>
                    <a:pt x="1822" y="3132"/>
                    <a:pt x="2169" y="3019"/>
                    <a:pt x="2334" y="2780"/>
                  </a:cubicBezTo>
                  <a:cubicBezTo>
                    <a:pt x="2501" y="2578"/>
                    <a:pt x="2465" y="2316"/>
                    <a:pt x="2441" y="2006"/>
                  </a:cubicBezTo>
                  <a:cubicBezTo>
                    <a:pt x="2429" y="1887"/>
                    <a:pt x="2286" y="637"/>
                    <a:pt x="1251" y="173"/>
                  </a:cubicBezTo>
                  <a:cubicBezTo>
                    <a:pt x="1160" y="132"/>
                    <a:pt x="867" y="0"/>
                    <a:pt x="510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101"/>
            <p:cNvSpPr/>
            <p:nvPr/>
          </p:nvSpPr>
          <p:spPr>
            <a:xfrm>
              <a:off x="598575" y="1166550"/>
              <a:ext cx="55675" cy="86025"/>
            </a:xfrm>
            <a:custGeom>
              <a:avLst/>
              <a:gdLst/>
              <a:ahLst/>
              <a:cxnLst/>
              <a:rect l="l" t="t" r="r" b="b"/>
              <a:pathLst>
                <a:path w="2227" h="3441" extrusionOk="0">
                  <a:moveTo>
                    <a:pt x="1595" y="0"/>
                  </a:moveTo>
                  <a:cubicBezTo>
                    <a:pt x="1191" y="0"/>
                    <a:pt x="684" y="616"/>
                    <a:pt x="477" y="933"/>
                  </a:cubicBezTo>
                  <a:cubicBezTo>
                    <a:pt x="381" y="1088"/>
                    <a:pt x="0" y="1707"/>
                    <a:pt x="143" y="2457"/>
                  </a:cubicBezTo>
                  <a:cubicBezTo>
                    <a:pt x="167" y="2635"/>
                    <a:pt x="298" y="3326"/>
                    <a:pt x="679" y="3433"/>
                  </a:cubicBezTo>
                  <a:cubicBezTo>
                    <a:pt x="703" y="3438"/>
                    <a:pt x="727" y="3441"/>
                    <a:pt x="752" y="3441"/>
                  </a:cubicBezTo>
                  <a:cubicBezTo>
                    <a:pt x="1203" y="3441"/>
                    <a:pt x="1845" y="2640"/>
                    <a:pt x="2048" y="1850"/>
                  </a:cubicBezTo>
                  <a:cubicBezTo>
                    <a:pt x="2227" y="1135"/>
                    <a:pt x="2132" y="171"/>
                    <a:pt x="1703" y="16"/>
                  </a:cubicBezTo>
                  <a:cubicBezTo>
                    <a:pt x="1668" y="5"/>
                    <a:pt x="1632" y="0"/>
                    <a:pt x="1595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101"/>
            <p:cNvSpPr/>
            <p:nvPr/>
          </p:nvSpPr>
          <p:spPr>
            <a:xfrm>
              <a:off x="606900" y="1166250"/>
              <a:ext cx="47350" cy="85825"/>
            </a:xfrm>
            <a:custGeom>
              <a:avLst/>
              <a:gdLst/>
              <a:ahLst/>
              <a:cxnLst/>
              <a:rect l="l" t="t" r="r" b="b"/>
              <a:pathLst>
                <a:path w="1894" h="3433" extrusionOk="0">
                  <a:moveTo>
                    <a:pt x="1263" y="0"/>
                  </a:moveTo>
                  <a:cubicBezTo>
                    <a:pt x="1058" y="0"/>
                    <a:pt x="822" y="159"/>
                    <a:pt x="620" y="361"/>
                  </a:cubicBezTo>
                  <a:cubicBezTo>
                    <a:pt x="787" y="742"/>
                    <a:pt x="787" y="1362"/>
                    <a:pt x="668" y="1850"/>
                  </a:cubicBezTo>
                  <a:cubicBezTo>
                    <a:pt x="549" y="2314"/>
                    <a:pt x="299" y="2767"/>
                    <a:pt x="1" y="3088"/>
                  </a:cubicBezTo>
                  <a:cubicBezTo>
                    <a:pt x="72" y="3243"/>
                    <a:pt x="191" y="3386"/>
                    <a:pt x="346" y="3421"/>
                  </a:cubicBezTo>
                  <a:cubicBezTo>
                    <a:pt x="376" y="3429"/>
                    <a:pt x="408" y="3433"/>
                    <a:pt x="440" y="3433"/>
                  </a:cubicBezTo>
                  <a:cubicBezTo>
                    <a:pt x="907" y="3433"/>
                    <a:pt x="1515" y="2641"/>
                    <a:pt x="1715" y="1850"/>
                  </a:cubicBezTo>
                  <a:cubicBezTo>
                    <a:pt x="1894" y="1147"/>
                    <a:pt x="1799" y="171"/>
                    <a:pt x="1370" y="16"/>
                  </a:cubicBezTo>
                  <a:cubicBezTo>
                    <a:pt x="1336" y="5"/>
                    <a:pt x="1300" y="0"/>
                    <a:pt x="1263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101"/>
            <p:cNvSpPr/>
            <p:nvPr/>
          </p:nvSpPr>
          <p:spPr>
            <a:xfrm>
              <a:off x="881050" y="1209575"/>
              <a:ext cx="44075" cy="29800"/>
            </a:xfrm>
            <a:custGeom>
              <a:avLst/>
              <a:gdLst/>
              <a:ahLst/>
              <a:cxnLst/>
              <a:rect l="l" t="t" r="r" b="b"/>
              <a:pathLst>
                <a:path w="1763" h="1192" extrusionOk="0">
                  <a:moveTo>
                    <a:pt x="744" y="1"/>
                  </a:moveTo>
                  <a:cubicBezTo>
                    <a:pt x="498" y="1"/>
                    <a:pt x="240" y="80"/>
                    <a:pt x="131" y="319"/>
                  </a:cubicBezTo>
                  <a:cubicBezTo>
                    <a:pt x="1" y="557"/>
                    <a:pt x="108" y="914"/>
                    <a:pt x="322" y="1081"/>
                  </a:cubicBezTo>
                  <a:cubicBezTo>
                    <a:pt x="433" y="1162"/>
                    <a:pt x="552" y="1191"/>
                    <a:pt x="672" y="1191"/>
                  </a:cubicBezTo>
                  <a:cubicBezTo>
                    <a:pt x="835" y="1191"/>
                    <a:pt x="999" y="1136"/>
                    <a:pt x="1144" y="1081"/>
                  </a:cubicBezTo>
                  <a:cubicBezTo>
                    <a:pt x="1346" y="1010"/>
                    <a:pt x="1679" y="903"/>
                    <a:pt x="1715" y="664"/>
                  </a:cubicBezTo>
                  <a:cubicBezTo>
                    <a:pt x="1763" y="403"/>
                    <a:pt x="1382" y="141"/>
                    <a:pt x="1108" y="57"/>
                  </a:cubicBezTo>
                  <a:cubicBezTo>
                    <a:pt x="1007" y="24"/>
                    <a:pt x="878" y="1"/>
                    <a:pt x="744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0" name="Google Shape;3120;p101"/>
          <p:cNvGrpSpPr/>
          <p:nvPr/>
        </p:nvGrpSpPr>
        <p:grpSpPr>
          <a:xfrm>
            <a:off x="6542427" y="4462759"/>
            <a:ext cx="325805" cy="222290"/>
            <a:chOff x="5400167" y="1214037"/>
            <a:chExt cx="527962" cy="507512"/>
          </a:xfrm>
        </p:grpSpPr>
        <p:sp>
          <p:nvSpPr>
            <p:cNvPr id="3121" name="Google Shape;3121;p101"/>
            <p:cNvSpPr/>
            <p:nvPr/>
          </p:nvSpPr>
          <p:spPr>
            <a:xfrm>
              <a:off x="5400167" y="1214037"/>
              <a:ext cx="527962" cy="507512"/>
            </a:xfrm>
            <a:custGeom>
              <a:avLst/>
              <a:gdLst/>
              <a:ahLst/>
              <a:cxnLst/>
              <a:rect l="l" t="t" r="r" b="b"/>
              <a:pathLst>
                <a:path w="9759" h="9381" extrusionOk="0">
                  <a:moveTo>
                    <a:pt x="2071" y="0"/>
                  </a:moveTo>
                  <a:cubicBezTo>
                    <a:pt x="1761" y="0"/>
                    <a:pt x="1461" y="264"/>
                    <a:pt x="1443" y="858"/>
                  </a:cubicBezTo>
                  <a:cubicBezTo>
                    <a:pt x="1430" y="1078"/>
                    <a:pt x="1265" y="1243"/>
                    <a:pt x="1058" y="1243"/>
                  </a:cubicBezTo>
                  <a:cubicBezTo>
                    <a:pt x="138" y="1284"/>
                    <a:pt x="1" y="1971"/>
                    <a:pt x="399" y="2343"/>
                  </a:cubicBezTo>
                  <a:cubicBezTo>
                    <a:pt x="569" y="2498"/>
                    <a:pt x="765" y="2547"/>
                    <a:pt x="945" y="2547"/>
                  </a:cubicBezTo>
                  <a:cubicBezTo>
                    <a:pt x="1259" y="2547"/>
                    <a:pt x="1526" y="2398"/>
                    <a:pt x="1526" y="2398"/>
                  </a:cubicBezTo>
                  <a:lnTo>
                    <a:pt x="7161" y="8046"/>
                  </a:lnTo>
                  <a:cubicBezTo>
                    <a:pt x="7161" y="8046"/>
                    <a:pt x="6790" y="8706"/>
                    <a:pt x="7230" y="9160"/>
                  </a:cubicBezTo>
                  <a:cubicBezTo>
                    <a:pt x="7359" y="9304"/>
                    <a:pt x="7527" y="9381"/>
                    <a:pt x="7692" y="9381"/>
                  </a:cubicBezTo>
                  <a:cubicBezTo>
                    <a:pt x="8000" y="9381"/>
                    <a:pt x="8297" y="9113"/>
                    <a:pt x="8315" y="8513"/>
                  </a:cubicBezTo>
                  <a:cubicBezTo>
                    <a:pt x="8330" y="8308"/>
                    <a:pt x="8495" y="8143"/>
                    <a:pt x="8700" y="8129"/>
                  </a:cubicBezTo>
                  <a:cubicBezTo>
                    <a:pt x="9622" y="8088"/>
                    <a:pt x="9759" y="7414"/>
                    <a:pt x="9360" y="7029"/>
                  </a:cubicBezTo>
                  <a:cubicBezTo>
                    <a:pt x="9189" y="6874"/>
                    <a:pt x="8993" y="6825"/>
                    <a:pt x="8813" y="6825"/>
                  </a:cubicBezTo>
                  <a:cubicBezTo>
                    <a:pt x="8499" y="6825"/>
                    <a:pt x="8233" y="6974"/>
                    <a:pt x="8233" y="6974"/>
                  </a:cubicBezTo>
                  <a:lnTo>
                    <a:pt x="2598" y="1339"/>
                  </a:lnTo>
                  <a:cubicBezTo>
                    <a:pt x="2598" y="1339"/>
                    <a:pt x="2969" y="679"/>
                    <a:pt x="2530" y="212"/>
                  </a:cubicBezTo>
                  <a:cubicBezTo>
                    <a:pt x="2401" y="74"/>
                    <a:pt x="2235" y="0"/>
                    <a:pt x="2071" y="0"/>
                  </a:cubicBezTo>
                  <a:close/>
                </a:path>
              </a:pathLst>
            </a:custGeom>
            <a:solidFill>
              <a:srgbClr val="FCD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101"/>
            <p:cNvSpPr/>
            <p:nvPr/>
          </p:nvSpPr>
          <p:spPr>
            <a:xfrm>
              <a:off x="5406119" y="1294647"/>
              <a:ext cx="430528" cy="426849"/>
            </a:xfrm>
            <a:custGeom>
              <a:avLst/>
              <a:gdLst/>
              <a:ahLst/>
              <a:cxnLst/>
              <a:rect l="l" t="t" r="r" b="b"/>
              <a:pathLst>
                <a:path w="7958" h="7890" extrusionOk="0">
                  <a:moveTo>
                    <a:pt x="248" y="1"/>
                  </a:moveTo>
                  <a:cubicBezTo>
                    <a:pt x="1" y="248"/>
                    <a:pt x="41" y="619"/>
                    <a:pt x="289" y="853"/>
                  </a:cubicBezTo>
                  <a:cubicBezTo>
                    <a:pt x="459" y="1008"/>
                    <a:pt x="655" y="1057"/>
                    <a:pt x="835" y="1057"/>
                  </a:cubicBezTo>
                  <a:cubicBezTo>
                    <a:pt x="1149" y="1057"/>
                    <a:pt x="1416" y="908"/>
                    <a:pt x="1416" y="908"/>
                  </a:cubicBezTo>
                  <a:lnTo>
                    <a:pt x="7051" y="6556"/>
                  </a:lnTo>
                  <a:cubicBezTo>
                    <a:pt x="7051" y="6556"/>
                    <a:pt x="6680" y="7216"/>
                    <a:pt x="7120" y="7670"/>
                  </a:cubicBezTo>
                  <a:cubicBezTo>
                    <a:pt x="7248" y="7813"/>
                    <a:pt x="7417" y="7890"/>
                    <a:pt x="7582" y="7890"/>
                  </a:cubicBezTo>
                  <a:cubicBezTo>
                    <a:pt x="7718" y="7890"/>
                    <a:pt x="7852" y="7837"/>
                    <a:pt x="7958" y="7725"/>
                  </a:cubicBezTo>
                  <a:lnTo>
                    <a:pt x="7958" y="7725"/>
                  </a:lnTo>
                  <a:cubicBezTo>
                    <a:pt x="7926" y="7734"/>
                    <a:pt x="7893" y="7738"/>
                    <a:pt x="7858" y="7738"/>
                  </a:cubicBezTo>
                  <a:cubicBezTo>
                    <a:pt x="7732" y="7738"/>
                    <a:pt x="7596" y="7679"/>
                    <a:pt x="7477" y="7560"/>
                  </a:cubicBezTo>
                  <a:cubicBezTo>
                    <a:pt x="7133" y="7188"/>
                    <a:pt x="7381" y="6776"/>
                    <a:pt x="7491" y="6611"/>
                  </a:cubicBezTo>
                  <a:cubicBezTo>
                    <a:pt x="7518" y="6584"/>
                    <a:pt x="7505" y="6529"/>
                    <a:pt x="7477" y="6488"/>
                  </a:cubicBezTo>
                  <a:lnTo>
                    <a:pt x="1471" y="495"/>
                  </a:lnTo>
                  <a:cubicBezTo>
                    <a:pt x="1455" y="472"/>
                    <a:pt x="1432" y="462"/>
                    <a:pt x="1407" y="462"/>
                  </a:cubicBezTo>
                  <a:cubicBezTo>
                    <a:pt x="1387" y="462"/>
                    <a:pt x="1366" y="469"/>
                    <a:pt x="1347" y="481"/>
                  </a:cubicBezTo>
                  <a:cubicBezTo>
                    <a:pt x="1253" y="549"/>
                    <a:pt x="1059" y="671"/>
                    <a:pt x="836" y="671"/>
                  </a:cubicBezTo>
                  <a:cubicBezTo>
                    <a:pt x="700" y="671"/>
                    <a:pt x="553" y="626"/>
                    <a:pt x="413" y="495"/>
                  </a:cubicBezTo>
                  <a:cubicBezTo>
                    <a:pt x="261" y="344"/>
                    <a:pt x="193" y="166"/>
                    <a:pt x="248" y="1"/>
                  </a:cubicBezTo>
                  <a:close/>
                </a:path>
              </a:pathLst>
            </a:custGeom>
            <a:solidFill>
              <a:srgbClr val="C07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101"/>
            <p:cNvSpPr/>
            <p:nvPr/>
          </p:nvSpPr>
          <p:spPr>
            <a:xfrm>
              <a:off x="5400167" y="1214037"/>
              <a:ext cx="527962" cy="507512"/>
            </a:xfrm>
            <a:custGeom>
              <a:avLst/>
              <a:gdLst/>
              <a:ahLst/>
              <a:cxnLst/>
              <a:rect l="l" t="t" r="r" b="b"/>
              <a:pathLst>
                <a:path w="9759" h="9381" extrusionOk="0">
                  <a:moveTo>
                    <a:pt x="7688" y="0"/>
                  </a:moveTo>
                  <a:cubicBezTo>
                    <a:pt x="7524" y="0"/>
                    <a:pt x="7358" y="74"/>
                    <a:pt x="7230" y="212"/>
                  </a:cubicBezTo>
                  <a:cubicBezTo>
                    <a:pt x="6790" y="679"/>
                    <a:pt x="7161" y="1339"/>
                    <a:pt x="7161" y="1339"/>
                  </a:cubicBezTo>
                  <a:lnTo>
                    <a:pt x="1526" y="6974"/>
                  </a:lnTo>
                  <a:cubicBezTo>
                    <a:pt x="1526" y="6974"/>
                    <a:pt x="1259" y="6825"/>
                    <a:pt x="945" y="6825"/>
                  </a:cubicBezTo>
                  <a:cubicBezTo>
                    <a:pt x="765" y="6825"/>
                    <a:pt x="569" y="6874"/>
                    <a:pt x="399" y="7029"/>
                  </a:cubicBezTo>
                  <a:cubicBezTo>
                    <a:pt x="1" y="7414"/>
                    <a:pt x="138" y="8088"/>
                    <a:pt x="1058" y="8129"/>
                  </a:cubicBezTo>
                  <a:cubicBezTo>
                    <a:pt x="1265" y="8143"/>
                    <a:pt x="1430" y="8308"/>
                    <a:pt x="1443" y="8513"/>
                  </a:cubicBezTo>
                  <a:cubicBezTo>
                    <a:pt x="1461" y="9113"/>
                    <a:pt x="1759" y="9381"/>
                    <a:pt x="2067" y="9381"/>
                  </a:cubicBezTo>
                  <a:cubicBezTo>
                    <a:pt x="2232" y="9381"/>
                    <a:pt x="2400" y="9304"/>
                    <a:pt x="2530" y="9160"/>
                  </a:cubicBezTo>
                  <a:cubicBezTo>
                    <a:pt x="2969" y="8706"/>
                    <a:pt x="2598" y="8046"/>
                    <a:pt x="2598" y="8046"/>
                  </a:cubicBezTo>
                  <a:lnTo>
                    <a:pt x="8233" y="2398"/>
                  </a:lnTo>
                  <a:cubicBezTo>
                    <a:pt x="8233" y="2398"/>
                    <a:pt x="8499" y="2547"/>
                    <a:pt x="8813" y="2547"/>
                  </a:cubicBezTo>
                  <a:cubicBezTo>
                    <a:pt x="8993" y="2547"/>
                    <a:pt x="9189" y="2498"/>
                    <a:pt x="9360" y="2343"/>
                  </a:cubicBezTo>
                  <a:cubicBezTo>
                    <a:pt x="9759" y="1971"/>
                    <a:pt x="9622" y="1284"/>
                    <a:pt x="8700" y="1243"/>
                  </a:cubicBezTo>
                  <a:cubicBezTo>
                    <a:pt x="8495" y="1243"/>
                    <a:pt x="8330" y="1078"/>
                    <a:pt x="8315" y="858"/>
                  </a:cubicBezTo>
                  <a:cubicBezTo>
                    <a:pt x="8297" y="264"/>
                    <a:pt x="7997" y="0"/>
                    <a:pt x="7688" y="0"/>
                  </a:cubicBezTo>
                  <a:close/>
                </a:path>
              </a:pathLst>
            </a:custGeom>
            <a:solidFill>
              <a:srgbClr val="FCD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101"/>
            <p:cNvSpPr/>
            <p:nvPr/>
          </p:nvSpPr>
          <p:spPr>
            <a:xfrm>
              <a:off x="5491598" y="1294647"/>
              <a:ext cx="430636" cy="426849"/>
            </a:xfrm>
            <a:custGeom>
              <a:avLst/>
              <a:gdLst/>
              <a:ahLst/>
              <a:cxnLst/>
              <a:rect l="l" t="t" r="r" b="b"/>
              <a:pathLst>
                <a:path w="7960" h="7890" extrusionOk="0">
                  <a:moveTo>
                    <a:pt x="7712" y="1"/>
                  </a:moveTo>
                  <a:cubicBezTo>
                    <a:pt x="7767" y="166"/>
                    <a:pt x="7697" y="344"/>
                    <a:pt x="7547" y="495"/>
                  </a:cubicBezTo>
                  <a:cubicBezTo>
                    <a:pt x="7406" y="626"/>
                    <a:pt x="7259" y="671"/>
                    <a:pt x="7123" y="671"/>
                  </a:cubicBezTo>
                  <a:cubicBezTo>
                    <a:pt x="6900" y="671"/>
                    <a:pt x="6706" y="549"/>
                    <a:pt x="6612" y="481"/>
                  </a:cubicBezTo>
                  <a:cubicBezTo>
                    <a:pt x="6593" y="469"/>
                    <a:pt x="6572" y="462"/>
                    <a:pt x="6552" y="462"/>
                  </a:cubicBezTo>
                  <a:cubicBezTo>
                    <a:pt x="6527" y="462"/>
                    <a:pt x="6503" y="472"/>
                    <a:pt x="6488" y="495"/>
                  </a:cubicBezTo>
                  <a:lnTo>
                    <a:pt x="482" y="6488"/>
                  </a:lnTo>
                  <a:cubicBezTo>
                    <a:pt x="455" y="6529"/>
                    <a:pt x="440" y="6584"/>
                    <a:pt x="468" y="6611"/>
                  </a:cubicBezTo>
                  <a:cubicBezTo>
                    <a:pt x="578" y="6776"/>
                    <a:pt x="825" y="7188"/>
                    <a:pt x="482" y="7560"/>
                  </a:cubicBezTo>
                  <a:cubicBezTo>
                    <a:pt x="363" y="7679"/>
                    <a:pt x="227" y="7738"/>
                    <a:pt x="100" y="7738"/>
                  </a:cubicBezTo>
                  <a:cubicBezTo>
                    <a:pt x="66" y="7738"/>
                    <a:pt x="33" y="7734"/>
                    <a:pt x="1" y="7725"/>
                  </a:cubicBezTo>
                  <a:lnTo>
                    <a:pt x="1" y="7725"/>
                  </a:lnTo>
                  <a:cubicBezTo>
                    <a:pt x="107" y="7837"/>
                    <a:pt x="241" y="7890"/>
                    <a:pt x="377" y="7890"/>
                  </a:cubicBezTo>
                  <a:cubicBezTo>
                    <a:pt x="542" y="7890"/>
                    <a:pt x="711" y="7813"/>
                    <a:pt x="840" y="7670"/>
                  </a:cubicBezTo>
                  <a:cubicBezTo>
                    <a:pt x="1279" y="7216"/>
                    <a:pt x="908" y="6556"/>
                    <a:pt x="908" y="6556"/>
                  </a:cubicBezTo>
                  <a:lnTo>
                    <a:pt x="6543" y="908"/>
                  </a:lnTo>
                  <a:cubicBezTo>
                    <a:pt x="6543" y="908"/>
                    <a:pt x="6809" y="1057"/>
                    <a:pt x="7123" y="1057"/>
                  </a:cubicBezTo>
                  <a:cubicBezTo>
                    <a:pt x="7303" y="1057"/>
                    <a:pt x="7499" y="1008"/>
                    <a:pt x="7670" y="853"/>
                  </a:cubicBezTo>
                  <a:cubicBezTo>
                    <a:pt x="7917" y="619"/>
                    <a:pt x="7959" y="248"/>
                    <a:pt x="7712" y="1"/>
                  </a:cubicBezTo>
                  <a:close/>
                </a:path>
              </a:pathLst>
            </a:custGeom>
            <a:solidFill>
              <a:srgbClr val="C07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5" name="Google Shape;3125;p101"/>
          <p:cNvGrpSpPr/>
          <p:nvPr/>
        </p:nvGrpSpPr>
        <p:grpSpPr>
          <a:xfrm>
            <a:off x="5893664" y="3426666"/>
            <a:ext cx="325727" cy="364799"/>
            <a:chOff x="202950" y="1579375"/>
            <a:chExt cx="1537900" cy="1275075"/>
          </a:xfrm>
        </p:grpSpPr>
        <p:sp>
          <p:nvSpPr>
            <p:cNvPr id="3126" name="Google Shape;3126;p101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101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101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101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101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101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101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101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101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101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101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101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101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101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101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101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2" name="Google Shape;3142;p101"/>
          <p:cNvGrpSpPr/>
          <p:nvPr/>
        </p:nvGrpSpPr>
        <p:grpSpPr>
          <a:xfrm>
            <a:off x="5326045" y="3344004"/>
            <a:ext cx="629616" cy="512325"/>
            <a:chOff x="202950" y="1579375"/>
            <a:chExt cx="1537900" cy="1275075"/>
          </a:xfrm>
        </p:grpSpPr>
        <p:sp>
          <p:nvSpPr>
            <p:cNvPr id="3143" name="Google Shape;3143;p101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101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101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101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101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101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101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101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101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101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101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101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101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101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101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101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9" name="Google Shape;3159;p101"/>
          <p:cNvGrpSpPr/>
          <p:nvPr/>
        </p:nvGrpSpPr>
        <p:grpSpPr>
          <a:xfrm>
            <a:off x="6140358" y="3296105"/>
            <a:ext cx="629770" cy="512325"/>
            <a:chOff x="202950" y="1579375"/>
            <a:chExt cx="1537900" cy="1275075"/>
          </a:xfrm>
        </p:grpSpPr>
        <p:sp>
          <p:nvSpPr>
            <p:cNvPr id="3160" name="Google Shape;3160;p101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101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101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101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101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101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101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101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101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101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101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101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101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101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101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101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176" name="Google Shape;3176;p101"/>
          <p:cNvCxnSpPr/>
          <p:nvPr/>
        </p:nvCxnSpPr>
        <p:spPr>
          <a:xfrm rot="-5400000" flipH="1">
            <a:off x="4660255" y="1621830"/>
            <a:ext cx="1351500" cy="8649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177" name="Google Shape;3177;p101"/>
          <p:cNvSpPr txBox="1"/>
          <p:nvPr/>
        </p:nvSpPr>
        <p:spPr>
          <a:xfrm>
            <a:off x="4455800" y="2339100"/>
            <a:ext cx="2142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שימוש באנרגיה לבתים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178" name="Google Shape;3178;p101"/>
          <p:cNvGrpSpPr/>
          <p:nvPr/>
        </p:nvGrpSpPr>
        <p:grpSpPr>
          <a:xfrm>
            <a:off x="3270180" y="3047486"/>
            <a:ext cx="709072" cy="648585"/>
            <a:chOff x="1003250" y="3006675"/>
            <a:chExt cx="1233597" cy="1166100"/>
          </a:xfrm>
        </p:grpSpPr>
        <p:sp>
          <p:nvSpPr>
            <p:cNvPr id="3179" name="Google Shape;3179;p101"/>
            <p:cNvSpPr/>
            <p:nvPr/>
          </p:nvSpPr>
          <p:spPr>
            <a:xfrm>
              <a:off x="1003250" y="3006675"/>
              <a:ext cx="1190700" cy="11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80" name="Google Shape;3180;p101"/>
            <p:cNvGrpSpPr/>
            <p:nvPr/>
          </p:nvGrpSpPr>
          <p:grpSpPr>
            <a:xfrm>
              <a:off x="1142392" y="3172083"/>
              <a:ext cx="1094455" cy="893273"/>
              <a:chOff x="1056422" y="3416835"/>
              <a:chExt cx="1349846" cy="1101718"/>
            </a:xfrm>
          </p:grpSpPr>
          <p:sp>
            <p:nvSpPr>
              <p:cNvPr id="3181" name="Google Shape;3181;p101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101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101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101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101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101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101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8" name="Google Shape;3188;p101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9" name="Google Shape;3189;p101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101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1" name="Google Shape;3191;p101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2" name="Google Shape;3192;p101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3" name="Google Shape;3193;p101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4" name="Google Shape;3194;p101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5" name="Google Shape;3195;p101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6" name="Google Shape;3196;p101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rgbClr val="F27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7" name="Google Shape;3197;p101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8" name="Google Shape;3198;p101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9" name="Google Shape;3199;p101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0" name="Google Shape;3200;p101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101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2" name="Google Shape;3202;p101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3" name="Google Shape;3203;p101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101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101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6" name="Google Shape;3206;p101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7" name="Google Shape;3207;p101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8" name="Google Shape;3208;p101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101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0" name="Google Shape;3210;p101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1" name="Google Shape;3211;p101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2" name="Google Shape;3212;p101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101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101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5" name="Google Shape;3215;p101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16" name="Google Shape;3216;p101"/>
          <p:cNvGrpSpPr/>
          <p:nvPr/>
        </p:nvGrpSpPr>
        <p:grpSpPr>
          <a:xfrm>
            <a:off x="3621286" y="2893210"/>
            <a:ext cx="950857" cy="808107"/>
            <a:chOff x="1003250" y="3006675"/>
            <a:chExt cx="1233597" cy="1166100"/>
          </a:xfrm>
        </p:grpSpPr>
        <p:sp>
          <p:nvSpPr>
            <p:cNvPr id="3217" name="Google Shape;3217;p101"/>
            <p:cNvSpPr/>
            <p:nvPr/>
          </p:nvSpPr>
          <p:spPr>
            <a:xfrm>
              <a:off x="1003250" y="3006675"/>
              <a:ext cx="1190700" cy="11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18" name="Google Shape;3218;p101"/>
            <p:cNvGrpSpPr/>
            <p:nvPr/>
          </p:nvGrpSpPr>
          <p:grpSpPr>
            <a:xfrm>
              <a:off x="1142392" y="3172083"/>
              <a:ext cx="1094455" cy="893273"/>
              <a:chOff x="1056422" y="3416835"/>
              <a:chExt cx="1349846" cy="1101718"/>
            </a:xfrm>
          </p:grpSpPr>
          <p:sp>
            <p:nvSpPr>
              <p:cNvPr id="3219" name="Google Shape;3219;p101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0" name="Google Shape;3220;p101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1" name="Google Shape;3221;p101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2" name="Google Shape;3222;p101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3" name="Google Shape;3223;p101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4" name="Google Shape;3224;p101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5" name="Google Shape;3225;p101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6" name="Google Shape;3226;p101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7" name="Google Shape;3227;p101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8" name="Google Shape;3228;p101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9" name="Google Shape;3229;p101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0" name="Google Shape;3230;p101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1" name="Google Shape;3231;p101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2" name="Google Shape;3232;p101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3" name="Google Shape;3233;p101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4" name="Google Shape;3234;p101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rgbClr val="F27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5" name="Google Shape;3235;p101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6" name="Google Shape;3236;p101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7" name="Google Shape;3237;p101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8" name="Google Shape;3238;p101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9" name="Google Shape;3239;p101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0" name="Google Shape;3240;p101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1" name="Google Shape;3241;p101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2" name="Google Shape;3242;p101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3" name="Google Shape;3243;p101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4" name="Google Shape;3244;p101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5" name="Google Shape;3245;p101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6" name="Google Shape;3246;p101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7" name="Google Shape;3247;p101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8" name="Google Shape;3248;p101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9" name="Google Shape;3249;p101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0" name="Google Shape;3250;p101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1" name="Google Shape;3251;p101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2" name="Google Shape;3252;p101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3" name="Google Shape;3253;p101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54" name="Google Shape;3254;p101"/>
          <p:cNvSpPr txBox="1"/>
          <p:nvPr/>
        </p:nvSpPr>
        <p:spPr>
          <a:xfrm>
            <a:off x="7477500" y="4158238"/>
            <a:ext cx="1327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rgbClr val="BF9000"/>
                </a:highlight>
                <a:latin typeface="Calibri"/>
                <a:ea typeface="Calibri"/>
                <a:cs typeface="Calibri"/>
                <a:sym typeface="Calibri"/>
              </a:rPr>
              <a:t>הפקת דלקי מאובנים</a:t>
            </a:r>
            <a:endParaRPr sz="2000" b="0" i="0" u="none" strike="noStrike" cap="none">
              <a:solidFill>
                <a:srgbClr val="4F4949"/>
              </a:solidFill>
              <a:highlight>
                <a:srgbClr val="BF9000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55" name="Google Shape;3255;p101"/>
          <p:cNvSpPr txBox="1"/>
          <p:nvPr/>
        </p:nvSpPr>
        <p:spPr>
          <a:xfrm>
            <a:off x="1904050" y="3982400"/>
            <a:ext cx="2142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rgbClr val="BF9000"/>
                </a:highlight>
                <a:latin typeface="Calibri"/>
                <a:ea typeface="Calibri"/>
                <a:cs typeface="Calibri"/>
                <a:sym typeface="Calibri"/>
              </a:rPr>
              <a:t>היווצרות דלקי מאובנים</a:t>
            </a:r>
            <a:endParaRPr sz="2000">
              <a:solidFill>
                <a:srgbClr val="4F4949"/>
              </a:solidFill>
              <a:highlight>
                <a:srgbClr val="BF9000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256" name="Google Shape;3256;p101"/>
          <p:cNvGrpSpPr/>
          <p:nvPr/>
        </p:nvGrpSpPr>
        <p:grpSpPr>
          <a:xfrm>
            <a:off x="1" y="0"/>
            <a:ext cx="1381897" cy="1246687"/>
            <a:chOff x="2355302" y="4235234"/>
            <a:chExt cx="372881" cy="372880"/>
          </a:xfrm>
        </p:grpSpPr>
        <p:sp>
          <p:nvSpPr>
            <p:cNvPr id="3257" name="Google Shape;3257;p101"/>
            <p:cNvSpPr/>
            <p:nvPr/>
          </p:nvSpPr>
          <p:spPr>
            <a:xfrm>
              <a:off x="2529335" y="4235234"/>
              <a:ext cx="24940" cy="49754"/>
            </a:xfrm>
            <a:custGeom>
              <a:avLst/>
              <a:gdLst/>
              <a:ahLst/>
              <a:cxnLst/>
              <a:rect l="l" t="t" r="r" b="b"/>
              <a:pathLst>
                <a:path w="593" h="1183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49"/>
                    <a:pt x="132" y="1182"/>
                    <a:pt x="296" y="1182"/>
                  </a:cubicBezTo>
                  <a:cubicBezTo>
                    <a:pt x="459" y="1182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3"/>
                    <a:pt x="460" y="1"/>
                    <a:pt x="29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101"/>
            <p:cNvSpPr/>
            <p:nvPr/>
          </p:nvSpPr>
          <p:spPr>
            <a:xfrm>
              <a:off x="2529335" y="4558318"/>
              <a:ext cx="24940" cy="49796"/>
            </a:xfrm>
            <a:custGeom>
              <a:avLst/>
              <a:gdLst/>
              <a:ahLst/>
              <a:cxnLst/>
              <a:rect l="l" t="t" r="r" b="b"/>
              <a:pathLst>
                <a:path w="593" h="1184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50"/>
                    <a:pt x="132" y="1183"/>
                    <a:pt x="296" y="1183"/>
                  </a:cubicBezTo>
                  <a:cubicBezTo>
                    <a:pt x="459" y="1183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4"/>
                    <a:pt x="460" y="1"/>
                    <a:pt x="29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101"/>
            <p:cNvSpPr/>
            <p:nvPr/>
          </p:nvSpPr>
          <p:spPr>
            <a:xfrm>
              <a:off x="2678387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101"/>
            <p:cNvSpPr/>
            <p:nvPr/>
          </p:nvSpPr>
          <p:spPr>
            <a:xfrm>
              <a:off x="2355302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101"/>
            <p:cNvSpPr/>
            <p:nvPr/>
          </p:nvSpPr>
          <p:spPr>
            <a:xfrm>
              <a:off x="2429870" y="4309802"/>
              <a:ext cx="223746" cy="223746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60" y="1"/>
                  </a:moveTo>
                  <a:cubicBezTo>
                    <a:pt x="1191" y="1"/>
                    <a:pt x="0" y="1190"/>
                    <a:pt x="0" y="2660"/>
                  </a:cubicBezTo>
                  <a:cubicBezTo>
                    <a:pt x="0" y="4129"/>
                    <a:pt x="1191" y="5319"/>
                    <a:pt x="2660" y="5319"/>
                  </a:cubicBezTo>
                  <a:cubicBezTo>
                    <a:pt x="4129" y="5319"/>
                    <a:pt x="5319" y="4129"/>
                    <a:pt x="5319" y="2660"/>
                  </a:cubicBezTo>
                  <a:cubicBezTo>
                    <a:pt x="5319" y="1190"/>
                    <a:pt x="4129" y="1"/>
                    <a:pt x="266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101"/>
            <p:cNvSpPr/>
            <p:nvPr/>
          </p:nvSpPr>
          <p:spPr>
            <a:xfrm>
              <a:off x="2633511" y="4286208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3" y="0"/>
                  </a:moveTo>
                  <a:cubicBezTo>
                    <a:pt x="667" y="0"/>
                    <a:pt x="592" y="29"/>
                    <a:pt x="534" y="87"/>
                  </a:cubicBezTo>
                  <a:lnTo>
                    <a:pt x="116" y="505"/>
                  </a:lnTo>
                  <a:cubicBezTo>
                    <a:pt x="1" y="620"/>
                    <a:pt x="1" y="807"/>
                    <a:pt x="116" y="922"/>
                  </a:cubicBezTo>
                  <a:cubicBezTo>
                    <a:pt x="174" y="980"/>
                    <a:pt x="249" y="1009"/>
                    <a:pt x="325" y="1009"/>
                  </a:cubicBezTo>
                  <a:cubicBezTo>
                    <a:pt x="401" y="1009"/>
                    <a:pt x="476" y="980"/>
                    <a:pt x="534" y="922"/>
                  </a:cubicBezTo>
                  <a:lnTo>
                    <a:pt x="952" y="505"/>
                  </a:lnTo>
                  <a:cubicBezTo>
                    <a:pt x="1067" y="389"/>
                    <a:pt x="1067" y="202"/>
                    <a:pt x="952" y="87"/>
                  </a:cubicBezTo>
                  <a:cubicBezTo>
                    <a:pt x="894" y="29"/>
                    <a:pt x="818" y="0"/>
                    <a:pt x="743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101"/>
            <p:cNvSpPr/>
            <p:nvPr/>
          </p:nvSpPr>
          <p:spPr>
            <a:xfrm>
              <a:off x="2405098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2" y="1"/>
                  </a:moveTo>
                  <a:cubicBezTo>
                    <a:pt x="667" y="1"/>
                    <a:pt x="591" y="30"/>
                    <a:pt x="533" y="88"/>
                  </a:cubicBezTo>
                  <a:lnTo>
                    <a:pt x="115" y="506"/>
                  </a:lnTo>
                  <a:cubicBezTo>
                    <a:pt x="0" y="621"/>
                    <a:pt x="0" y="808"/>
                    <a:pt x="115" y="923"/>
                  </a:cubicBezTo>
                  <a:cubicBezTo>
                    <a:pt x="173" y="981"/>
                    <a:pt x="249" y="1010"/>
                    <a:pt x="324" y="1010"/>
                  </a:cubicBezTo>
                  <a:cubicBezTo>
                    <a:pt x="400" y="1010"/>
                    <a:pt x="476" y="981"/>
                    <a:pt x="533" y="923"/>
                  </a:cubicBezTo>
                  <a:lnTo>
                    <a:pt x="951" y="506"/>
                  </a:lnTo>
                  <a:cubicBezTo>
                    <a:pt x="1066" y="390"/>
                    <a:pt x="1066" y="202"/>
                    <a:pt x="951" y="88"/>
                  </a:cubicBezTo>
                  <a:cubicBezTo>
                    <a:pt x="893" y="30"/>
                    <a:pt x="818" y="1"/>
                    <a:pt x="742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101"/>
            <p:cNvSpPr/>
            <p:nvPr/>
          </p:nvSpPr>
          <p:spPr>
            <a:xfrm>
              <a:off x="2633511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325" y="1"/>
                  </a:moveTo>
                  <a:cubicBezTo>
                    <a:pt x="249" y="1"/>
                    <a:pt x="174" y="30"/>
                    <a:pt x="116" y="88"/>
                  </a:cubicBezTo>
                  <a:cubicBezTo>
                    <a:pt x="1" y="202"/>
                    <a:pt x="1" y="390"/>
                    <a:pt x="116" y="506"/>
                  </a:cubicBezTo>
                  <a:lnTo>
                    <a:pt x="534" y="923"/>
                  </a:lnTo>
                  <a:cubicBezTo>
                    <a:pt x="592" y="981"/>
                    <a:pt x="667" y="1010"/>
                    <a:pt x="743" y="1010"/>
                  </a:cubicBezTo>
                  <a:cubicBezTo>
                    <a:pt x="818" y="1010"/>
                    <a:pt x="894" y="981"/>
                    <a:pt x="952" y="923"/>
                  </a:cubicBezTo>
                  <a:cubicBezTo>
                    <a:pt x="1067" y="808"/>
                    <a:pt x="1067" y="621"/>
                    <a:pt x="952" y="506"/>
                  </a:cubicBezTo>
                  <a:lnTo>
                    <a:pt x="534" y="88"/>
                  </a:lnTo>
                  <a:cubicBezTo>
                    <a:pt x="476" y="30"/>
                    <a:pt x="401" y="1"/>
                    <a:pt x="325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101"/>
            <p:cNvSpPr/>
            <p:nvPr/>
          </p:nvSpPr>
          <p:spPr>
            <a:xfrm>
              <a:off x="2405098" y="4286166"/>
              <a:ext cx="44875" cy="42436"/>
            </a:xfrm>
            <a:custGeom>
              <a:avLst/>
              <a:gdLst/>
              <a:ahLst/>
              <a:cxnLst/>
              <a:rect l="l" t="t" r="r" b="b"/>
              <a:pathLst>
                <a:path w="1067" h="1009" extrusionOk="0">
                  <a:moveTo>
                    <a:pt x="324" y="0"/>
                  </a:moveTo>
                  <a:cubicBezTo>
                    <a:pt x="249" y="0"/>
                    <a:pt x="173" y="29"/>
                    <a:pt x="115" y="87"/>
                  </a:cubicBezTo>
                  <a:cubicBezTo>
                    <a:pt x="0" y="202"/>
                    <a:pt x="0" y="389"/>
                    <a:pt x="115" y="504"/>
                  </a:cubicBezTo>
                  <a:lnTo>
                    <a:pt x="533" y="922"/>
                  </a:lnTo>
                  <a:cubicBezTo>
                    <a:pt x="591" y="980"/>
                    <a:pt x="667" y="1008"/>
                    <a:pt x="742" y="1008"/>
                  </a:cubicBezTo>
                  <a:cubicBezTo>
                    <a:pt x="818" y="1008"/>
                    <a:pt x="893" y="980"/>
                    <a:pt x="951" y="922"/>
                  </a:cubicBezTo>
                  <a:cubicBezTo>
                    <a:pt x="1066" y="806"/>
                    <a:pt x="1066" y="620"/>
                    <a:pt x="951" y="504"/>
                  </a:cubicBezTo>
                  <a:lnTo>
                    <a:pt x="533" y="87"/>
                  </a:lnTo>
                  <a:cubicBezTo>
                    <a:pt x="476" y="29"/>
                    <a:pt x="400" y="0"/>
                    <a:pt x="324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101"/>
            <p:cNvSpPr/>
            <p:nvPr/>
          </p:nvSpPr>
          <p:spPr>
            <a:xfrm>
              <a:off x="2473525" y="4266819"/>
              <a:ext cx="17538" cy="22669"/>
            </a:xfrm>
            <a:custGeom>
              <a:avLst/>
              <a:gdLst/>
              <a:ahLst/>
              <a:cxnLst/>
              <a:rect l="l" t="t" r="r" b="b"/>
              <a:pathLst>
                <a:path w="417" h="539" extrusionOk="0">
                  <a:moveTo>
                    <a:pt x="152" y="0"/>
                  </a:moveTo>
                  <a:cubicBezTo>
                    <a:pt x="135" y="0"/>
                    <a:pt x="118" y="3"/>
                    <a:pt x="101" y="10"/>
                  </a:cubicBezTo>
                  <a:cubicBezTo>
                    <a:pt x="32" y="39"/>
                    <a:pt x="1" y="117"/>
                    <a:pt x="28" y="184"/>
                  </a:cubicBezTo>
                  <a:lnTo>
                    <a:pt x="141" y="457"/>
                  </a:lnTo>
                  <a:cubicBezTo>
                    <a:pt x="163" y="508"/>
                    <a:pt x="213" y="539"/>
                    <a:pt x="265" y="539"/>
                  </a:cubicBezTo>
                  <a:cubicBezTo>
                    <a:pt x="281" y="539"/>
                    <a:pt x="300" y="537"/>
                    <a:pt x="315" y="531"/>
                  </a:cubicBezTo>
                  <a:cubicBezTo>
                    <a:pt x="385" y="502"/>
                    <a:pt x="417" y="424"/>
                    <a:pt x="388" y="356"/>
                  </a:cubicBezTo>
                  <a:lnTo>
                    <a:pt x="275" y="83"/>
                  </a:lnTo>
                  <a:cubicBezTo>
                    <a:pt x="254" y="31"/>
                    <a:pt x="205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101"/>
            <p:cNvSpPr/>
            <p:nvPr/>
          </p:nvSpPr>
          <p:spPr>
            <a:xfrm>
              <a:off x="2592421" y="4553860"/>
              <a:ext cx="17580" cy="22711"/>
            </a:xfrm>
            <a:custGeom>
              <a:avLst/>
              <a:gdLst/>
              <a:ahLst/>
              <a:cxnLst/>
              <a:rect l="l" t="t" r="r" b="b"/>
              <a:pathLst>
                <a:path w="418" h="540" extrusionOk="0">
                  <a:moveTo>
                    <a:pt x="152" y="0"/>
                  </a:moveTo>
                  <a:cubicBezTo>
                    <a:pt x="135" y="0"/>
                    <a:pt x="118" y="4"/>
                    <a:pt x="102" y="10"/>
                  </a:cubicBezTo>
                  <a:cubicBezTo>
                    <a:pt x="33" y="39"/>
                    <a:pt x="0" y="117"/>
                    <a:pt x="29" y="185"/>
                  </a:cubicBezTo>
                  <a:lnTo>
                    <a:pt x="142" y="457"/>
                  </a:lnTo>
                  <a:cubicBezTo>
                    <a:pt x="163" y="509"/>
                    <a:pt x="213" y="539"/>
                    <a:pt x="266" y="539"/>
                  </a:cubicBezTo>
                  <a:cubicBezTo>
                    <a:pt x="282" y="539"/>
                    <a:pt x="300" y="536"/>
                    <a:pt x="316" y="531"/>
                  </a:cubicBezTo>
                  <a:cubicBezTo>
                    <a:pt x="384" y="502"/>
                    <a:pt x="417" y="424"/>
                    <a:pt x="389" y="357"/>
                  </a:cubicBezTo>
                  <a:lnTo>
                    <a:pt x="276" y="83"/>
                  </a:lnTo>
                  <a:cubicBezTo>
                    <a:pt x="254" y="31"/>
                    <a:pt x="204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101"/>
            <p:cNvSpPr/>
            <p:nvPr/>
          </p:nvSpPr>
          <p:spPr>
            <a:xfrm>
              <a:off x="2386088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152" y="0"/>
                  </a:moveTo>
                  <a:cubicBezTo>
                    <a:pt x="100" y="0"/>
                    <a:pt x="50" y="32"/>
                    <a:pt x="28" y="83"/>
                  </a:cubicBezTo>
                  <a:cubicBezTo>
                    <a:pt x="0" y="151"/>
                    <a:pt x="33" y="229"/>
                    <a:pt x="102" y="257"/>
                  </a:cubicBezTo>
                  <a:lnTo>
                    <a:pt x="374" y="370"/>
                  </a:lnTo>
                  <a:cubicBezTo>
                    <a:pt x="391" y="376"/>
                    <a:pt x="409" y="380"/>
                    <a:pt x="426" y="380"/>
                  </a:cubicBezTo>
                  <a:cubicBezTo>
                    <a:pt x="478" y="380"/>
                    <a:pt x="528" y="350"/>
                    <a:pt x="549" y="297"/>
                  </a:cubicBezTo>
                  <a:cubicBezTo>
                    <a:pt x="576" y="229"/>
                    <a:pt x="543" y="151"/>
                    <a:pt x="476" y="122"/>
                  </a:cubicBezTo>
                  <a:lnTo>
                    <a:pt x="202" y="10"/>
                  </a:lnTo>
                  <a:cubicBezTo>
                    <a:pt x="186" y="3"/>
                    <a:pt x="169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101"/>
            <p:cNvSpPr/>
            <p:nvPr/>
          </p:nvSpPr>
          <p:spPr>
            <a:xfrm>
              <a:off x="2673129" y="4473110"/>
              <a:ext cx="24351" cy="16024"/>
            </a:xfrm>
            <a:custGeom>
              <a:avLst/>
              <a:gdLst/>
              <a:ahLst/>
              <a:cxnLst/>
              <a:rect l="l" t="t" r="r" b="b"/>
              <a:pathLst>
                <a:path w="579" h="381" extrusionOk="0">
                  <a:moveTo>
                    <a:pt x="154" y="0"/>
                  </a:moveTo>
                  <a:cubicBezTo>
                    <a:pt x="101" y="0"/>
                    <a:pt x="51" y="32"/>
                    <a:pt x="30" y="84"/>
                  </a:cubicBezTo>
                  <a:cubicBezTo>
                    <a:pt x="1" y="151"/>
                    <a:pt x="34" y="229"/>
                    <a:pt x="102" y="258"/>
                  </a:cubicBezTo>
                  <a:lnTo>
                    <a:pt x="375" y="371"/>
                  </a:lnTo>
                  <a:cubicBezTo>
                    <a:pt x="391" y="377"/>
                    <a:pt x="410" y="381"/>
                    <a:pt x="426" y="381"/>
                  </a:cubicBezTo>
                  <a:cubicBezTo>
                    <a:pt x="478" y="381"/>
                    <a:pt x="527" y="350"/>
                    <a:pt x="550" y="297"/>
                  </a:cubicBezTo>
                  <a:cubicBezTo>
                    <a:pt x="579" y="229"/>
                    <a:pt x="545" y="151"/>
                    <a:pt x="477" y="123"/>
                  </a:cubicBezTo>
                  <a:lnTo>
                    <a:pt x="205" y="10"/>
                  </a:lnTo>
                  <a:cubicBezTo>
                    <a:pt x="188" y="3"/>
                    <a:pt x="171" y="0"/>
                    <a:pt x="154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101"/>
            <p:cNvSpPr/>
            <p:nvPr/>
          </p:nvSpPr>
          <p:spPr>
            <a:xfrm>
              <a:off x="2386088" y="4473152"/>
              <a:ext cx="24267" cy="15982"/>
            </a:xfrm>
            <a:custGeom>
              <a:avLst/>
              <a:gdLst/>
              <a:ahLst/>
              <a:cxnLst/>
              <a:rect l="l" t="t" r="r" b="b"/>
              <a:pathLst>
                <a:path w="577" h="380" extrusionOk="0">
                  <a:moveTo>
                    <a:pt x="426" y="0"/>
                  </a:moveTo>
                  <a:cubicBezTo>
                    <a:pt x="409" y="0"/>
                    <a:pt x="391" y="4"/>
                    <a:pt x="374" y="11"/>
                  </a:cubicBezTo>
                  <a:lnTo>
                    <a:pt x="102" y="124"/>
                  </a:lnTo>
                  <a:cubicBezTo>
                    <a:pt x="32" y="151"/>
                    <a:pt x="0" y="229"/>
                    <a:pt x="28" y="298"/>
                  </a:cubicBezTo>
                  <a:cubicBezTo>
                    <a:pt x="50" y="349"/>
                    <a:pt x="100" y="380"/>
                    <a:pt x="153" y="380"/>
                  </a:cubicBezTo>
                  <a:cubicBezTo>
                    <a:pt x="170" y="380"/>
                    <a:pt x="187" y="376"/>
                    <a:pt x="202" y="371"/>
                  </a:cubicBezTo>
                  <a:lnTo>
                    <a:pt x="476" y="258"/>
                  </a:lnTo>
                  <a:cubicBezTo>
                    <a:pt x="544" y="229"/>
                    <a:pt x="576" y="151"/>
                    <a:pt x="549" y="84"/>
                  </a:cubicBezTo>
                  <a:cubicBezTo>
                    <a:pt x="527" y="31"/>
                    <a:pt x="478" y="0"/>
                    <a:pt x="426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101"/>
            <p:cNvSpPr/>
            <p:nvPr/>
          </p:nvSpPr>
          <p:spPr>
            <a:xfrm>
              <a:off x="2673129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426" y="1"/>
                  </a:moveTo>
                  <a:cubicBezTo>
                    <a:pt x="409" y="1"/>
                    <a:pt x="391" y="4"/>
                    <a:pt x="375" y="11"/>
                  </a:cubicBezTo>
                  <a:lnTo>
                    <a:pt x="102" y="124"/>
                  </a:lnTo>
                  <a:cubicBezTo>
                    <a:pt x="32" y="152"/>
                    <a:pt x="1" y="231"/>
                    <a:pt x="28" y="298"/>
                  </a:cubicBezTo>
                  <a:cubicBezTo>
                    <a:pt x="51" y="350"/>
                    <a:pt x="100" y="380"/>
                    <a:pt x="153" y="380"/>
                  </a:cubicBezTo>
                  <a:cubicBezTo>
                    <a:pt x="170" y="380"/>
                    <a:pt x="187" y="377"/>
                    <a:pt x="203" y="371"/>
                  </a:cubicBezTo>
                  <a:lnTo>
                    <a:pt x="476" y="258"/>
                  </a:lnTo>
                  <a:cubicBezTo>
                    <a:pt x="545" y="231"/>
                    <a:pt x="577" y="152"/>
                    <a:pt x="549" y="84"/>
                  </a:cubicBezTo>
                  <a:cubicBezTo>
                    <a:pt x="527" y="32"/>
                    <a:pt x="478" y="1"/>
                    <a:pt x="42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101"/>
            <p:cNvSpPr/>
            <p:nvPr/>
          </p:nvSpPr>
          <p:spPr>
            <a:xfrm>
              <a:off x="2473525" y="4553818"/>
              <a:ext cx="17538" cy="22753"/>
            </a:xfrm>
            <a:custGeom>
              <a:avLst/>
              <a:gdLst/>
              <a:ahLst/>
              <a:cxnLst/>
              <a:rect l="l" t="t" r="r" b="b"/>
              <a:pathLst>
                <a:path w="417" h="541" extrusionOk="0">
                  <a:moveTo>
                    <a:pt x="265" y="0"/>
                  </a:moveTo>
                  <a:cubicBezTo>
                    <a:pt x="213" y="0"/>
                    <a:pt x="163" y="32"/>
                    <a:pt x="141" y="83"/>
                  </a:cubicBezTo>
                  <a:lnTo>
                    <a:pt x="28" y="356"/>
                  </a:lnTo>
                  <a:cubicBezTo>
                    <a:pt x="1" y="424"/>
                    <a:pt x="33" y="502"/>
                    <a:pt x="101" y="530"/>
                  </a:cubicBezTo>
                  <a:cubicBezTo>
                    <a:pt x="119" y="537"/>
                    <a:pt x="136" y="540"/>
                    <a:pt x="152" y="540"/>
                  </a:cubicBezTo>
                  <a:cubicBezTo>
                    <a:pt x="205" y="540"/>
                    <a:pt x="255" y="508"/>
                    <a:pt x="275" y="457"/>
                  </a:cubicBezTo>
                  <a:lnTo>
                    <a:pt x="388" y="185"/>
                  </a:lnTo>
                  <a:cubicBezTo>
                    <a:pt x="417" y="116"/>
                    <a:pt x="383" y="38"/>
                    <a:pt x="315" y="10"/>
                  </a:cubicBezTo>
                  <a:cubicBezTo>
                    <a:pt x="299" y="3"/>
                    <a:pt x="282" y="0"/>
                    <a:pt x="265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101"/>
            <p:cNvSpPr/>
            <p:nvPr/>
          </p:nvSpPr>
          <p:spPr>
            <a:xfrm>
              <a:off x="2592421" y="4266735"/>
              <a:ext cx="17580" cy="22753"/>
            </a:xfrm>
            <a:custGeom>
              <a:avLst/>
              <a:gdLst/>
              <a:ahLst/>
              <a:cxnLst/>
              <a:rect l="l" t="t" r="r" b="b"/>
              <a:pathLst>
                <a:path w="418" h="541" extrusionOk="0">
                  <a:moveTo>
                    <a:pt x="265" y="1"/>
                  </a:moveTo>
                  <a:cubicBezTo>
                    <a:pt x="213" y="1"/>
                    <a:pt x="163" y="33"/>
                    <a:pt x="142" y="84"/>
                  </a:cubicBezTo>
                  <a:lnTo>
                    <a:pt x="29" y="356"/>
                  </a:lnTo>
                  <a:cubicBezTo>
                    <a:pt x="0" y="425"/>
                    <a:pt x="34" y="503"/>
                    <a:pt x="102" y="531"/>
                  </a:cubicBezTo>
                  <a:cubicBezTo>
                    <a:pt x="118" y="538"/>
                    <a:pt x="136" y="541"/>
                    <a:pt x="153" y="541"/>
                  </a:cubicBezTo>
                  <a:cubicBezTo>
                    <a:pt x="205" y="541"/>
                    <a:pt x="255" y="510"/>
                    <a:pt x="276" y="458"/>
                  </a:cubicBezTo>
                  <a:lnTo>
                    <a:pt x="389" y="185"/>
                  </a:lnTo>
                  <a:cubicBezTo>
                    <a:pt x="417" y="118"/>
                    <a:pt x="383" y="39"/>
                    <a:pt x="316" y="11"/>
                  </a:cubicBezTo>
                  <a:cubicBezTo>
                    <a:pt x="299" y="4"/>
                    <a:pt x="282" y="1"/>
                    <a:pt x="265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101"/>
            <p:cNvSpPr/>
            <p:nvPr/>
          </p:nvSpPr>
          <p:spPr>
            <a:xfrm>
              <a:off x="2533078" y="4309760"/>
              <a:ext cx="120537" cy="223788"/>
            </a:xfrm>
            <a:custGeom>
              <a:avLst/>
              <a:gdLst/>
              <a:ahLst/>
              <a:cxnLst/>
              <a:rect l="l" t="t" r="r" b="b"/>
              <a:pathLst>
                <a:path w="2866" h="5321" extrusionOk="0">
                  <a:moveTo>
                    <a:pt x="206" y="1"/>
                  </a:moveTo>
                  <a:cubicBezTo>
                    <a:pt x="137" y="1"/>
                    <a:pt x="69" y="4"/>
                    <a:pt x="1" y="9"/>
                  </a:cubicBezTo>
                  <a:cubicBezTo>
                    <a:pt x="1374" y="114"/>
                    <a:pt x="2455" y="1260"/>
                    <a:pt x="2455" y="2661"/>
                  </a:cubicBezTo>
                  <a:cubicBezTo>
                    <a:pt x="2455" y="4061"/>
                    <a:pt x="1374" y="5207"/>
                    <a:pt x="1" y="5312"/>
                  </a:cubicBezTo>
                  <a:cubicBezTo>
                    <a:pt x="69" y="5317"/>
                    <a:pt x="137" y="5320"/>
                    <a:pt x="206" y="5320"/>
                  </a:cubicBezTo>
                  <a:cubicBezTo>
                    <a:pt x="1675" y="5320"/>
                    <a:pt x="2865" y="4130"/>
                    <a:pt x="2865" y="2661"/>
                  </a:cubicBezTo>
                  <a:cubicBezTo>
                    <a:pt x="2865" y="1191"/>
                    <a:pt x="1676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101"/>
            <p:cNvSpPr/>
            <p:nvPr/>
          </p:nvSpPr>
          <p:spPr>
            <a:xfrm>
              <a:off x="2375364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101"/>
            <p:cNvSpPr/>
            <p:nvPr/>
          </p:nvSpPr>
          <p:spPr>
            <a:xfrm>
              <a:off x="2698448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101"/>
            <p:cNvSpPr/>
            <p:nvPr/>
          </p:nvSpPr>
          <p:spPr>
            <a:xfrm>
              <a:off x="2533078" y="4235234"/>
              <a:ext cx="21155" cy="49754"/>
            </a:xfrm>
            <a:custGeom>
              <a:avLst/>
              <a:gdLst/>
              <a:ahLst/>
              <a:cxnLst/>
              <a:rect l="l" t="t" r="r" b="b"/>
              <a:pathLst>
                <a:path w="503" h="1183" extrusionOk="0">
                  <a:moveTo>
                    <a:pt x="206" y="1"/>
                  </a:moveTo>
                  <a:cubicBezTo>
                    <a:pt x="127" y="1"/>
                    <a:pt x="53" y="32"/>
                    <a:pt x="1" y="84"/>
                  </a:cubicBezTo>
                  <a:cubicBezTo>
                    <a:pt x="56" y="137"/>
                    <a:pt x="92" y="213"/>
                    <a:pt x="92" y="296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0"/>
                    <a:pt x="127" y="1182"/>
                    <a:pt x="206" y="1182"/>
                  </a:cubicBezTo>
                  <a:cubicBezTo>
                    <a:pt x="369" y="1182"/>
                    <a:pt x="502" y="1051"/>
                    <a:pt x="502" y="887"/>
                  </a:cubicBezTo>
                  <a:lnTo>
                    <a:pt x="502" y="296"/>
                  </a:lnTo>
                  <a:cubicBezTo>
                    <a:pt x="502" y="132"/>
                    <a:pt x="370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101"/>
            <p:cNvSpPr/>
            <p:nvPr/>
          </p:nvSpPr>
          <p:spPr>
            <a:xfrm>
              <a:off x="2533078" y="4558318"/>
              <a:ext cx="21155" cy="49796"/>
            </a:xfrm>
            <a:custGeom>
              <a:avLst/>
              <a:gdLst/>
              <a:ahLst/>
              <a:cxnLst/>
              <a:rect l="l" t="t" r="r" b="b"/>
              <a:pathLst>
                <a:path w="503" h="1184" extrusionOk="0">
                  <a:moveTo>
                    <a:pt x="206" y="1"/>
                  </a:moveTo>
                  <a:cubicBezTo>
                    <a:pt x="127" y="1"/>
                    <a:pt x="53" y="33"/>
                    <a:pt x="1" y="84"/>
                  </a:cubicBezTo>
                  <a:cubicBezTo>
                    <a:pt x="56" y="138"/>
                    <a:pt x="92" y="213"/>
                    <a:pt x="92" y="297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1"/>
                    <a:pt x="127" y="1183"/>
                    <a:pt x="206" y="1183"/>
                  </a:cubicBezTo>
                  <a:cubicBezTo>
                    <a:pt x="369" y="1183"/>
                    <a:pt x="502" y="1051"/>
                    <a:pt x="502" y="887"/>
                  </a:cubicBezTo>
                  <a:lnTo>
                    <a:pt x="502" y="297"/>
                  </a:lnTo>
                  <a:cubicBezTo>
                    <a:pt x="502" y="133"/>
                    <a:pt x="370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101"/>
            <p:cNvSpPr/>
            <p:nvPr/>
          </p:nvSpPr>
          <p:spPr>
            <a:xfrm>
              <a:off x="2638516" y="4286166"/>
              <a:ext cx="39913" cy="42478"/>
            </a:xfrm>
            <a:custGeom>
              <a:avLst/>
              <a:gdLst/>
              <a:ahLst/>
              <a:cxnLst/>
              <a:rect l="l" t="t" r="r" b="b"/>
              <a:pathLst>
                <a:path w="949" h="1010" extrusionOk="0">
                  <a:moveTo>
                    <a:pt x="624" y="0"/>
                  </a:moveTo>
                  <a:cubicBezTo>
                    <a:pt x="550" y="0"/>
                    <a:pt x="477" y="28"/>
                    <a:pt x="420" y="83"/>
                  </a:cubicBezTo>
                  <a:lnTo>
                    <a:pt x="424" y="87"/>
                  </a:lnTo>
                  <a:cubicBezTo>
                    <a:pt x="539" y="202"/>
                    <a:pt x="539" y="389"/>
                    <a:pt x="424" y="504"/>
                  </a:cubicBezTo>
                  <a:lnTo>
                    <a:pt x="5" y="923"/>
                  </a:lnTo>
                  <a:lnTo>
                    <a:pt x="1" y="927"/>
                  </a:lnTo>
                  <a:cubicBezTo>
                    <a:pt x="58" y="982"/>
                    <a:pt x="132" y="1010"/>
                    <a:pt x="205" y="1010"/>
                  </a:cubicBezTo>
                  <a:cubicBezTo>
                    <a:pt x="281" y="1010"/>
                    <a:pt x="357" y="981"/>
                    <a:pt x="415" y="923"/>
                  </a:cubicBezTo>
                  <a:lnTo>
                    <a:pt x="833" y="506"/>
                  </a:lnTo>
                  <a:cubicBezTo>
                    <a:pt x="949" y="390"/>
                    <a:pt x="949" y="203"/>
                    <a:pt x="834" y="87"/>
                  </a:cubicBezTo>
                  <a:cubicBezTo>
                    <a:pt x="776" y="29"/>
                    <a:pt x="700" y="0"/>
                    <a:pt x="624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101"/>
            <p:cNvSpPr/>
            <p:nvPr/>
          </p:nvSpPr>
          <p:spPr>
            <a:xfrm>
              <a:off x="2638558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6" y="0"/>
                  </a:moveTo>
                  <a:cubicBezTo>
                    <a:pt x="132" y="0"/>
                    <a:pt x="58" y="28"/>
                    <a:pt x="1" y="83"/>
                  </a:cubicBezTo>
                  <a:lnTo>
                    <a:pt x="5" y="87"/>
                  </a:lnTo>
                  <a:lnTo>
                    <a:pt x="423" y="505"/>
                  </a:lnTo>
                  <a:cubicBezTo>
                    <a:pt x="538" y="620"/>
                    <a:pt x="538" y="807"/>
                    <a:pt x="423" y="922"/>
                  </a:cubicBezTo>
                  <a:lnTo>
                    <a:pt x="419" y="926"/>
                  </a:lnTo>
                  <a:cubicBezTo>
                    <a:pt x="476" y="981"/>
                    <a:pt x="549" y="1009"/>
                    <a:pt x="623" y="1009"/>
                  </a:cubicBezTo>
                  <a:cubicBezTo>
                    <a:pt x="699" y="1009"/>
                    <a:pt x="775" y="980"/>
                    <a:pt x="833" y="922"/>
                  </a:cubicBezTo>
                  <a:cubicBezTo>
                    <a:pt x="948" y="807"/>
                    <a:pt x="948" y="620"/>
                    <a:pt x="833" y="505"/>
                  </a:cubicBezTo>
                  <a:lnTo>
                    <a:pt x="415" y="87"/>
                  </a:lnTo>
                  <a:cubicBezTo>
                    <a:pt x="357" y="29"/>
                    <a:pt x="281" y="0"/>
                    <a:pt x="20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101"/>
            <p:cNvSpPr/>
            <p:nvPr/>
          </p:nvSpPr>
          <p:spPr>
            <a:xfrm>
              <a:off x="2410103" y="4286208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5" y="0"/>
                  </a:moveTo>
                  <a:cubicBezTo>
                    <a:pt x="131" y="0"/>
                    <a:pt x="57" y="28"/>
                    <a:pt x="0" y="83"/>
                  </a:cubicBezTo>
                  <a:lnTo>
                    <a:pt x="4" y="87"/>
                  </a:lnTo>
                  <a:lnTo>
                    <a:pt x="422" y="505"/>
                  </a:lnTo>
                  <a:cubicBezTo>
                    <a:pt x="537" y="620"/>
                    <a:pt x="537" y="807"/>
                    <a:pt x="422" y="922"/>
                  </a:cubicBezTo>
                  <a:lnTo>
                    <a:pt x="418" y="926"/>
                  </a:lnTo>
                  <a:cubicBezTo>
                    <a:pt x="475" y="981"/>
                    <a:pt x="548" y="1009"/>
                    <a:pt x="622" y="1009"/>
                  </a:cubicBezTo>
                  <a:cubicBezTo>
                    <a:pt x="698" y="1009"/>
                    <a:pt x="774" y="980"/>
                    <a:pt x="832" y="922"/>
                  </a:cubicBezTo>
                  <a:cubicBezTo>
                    <a:pt x="947" y="807"/>
                    <a:pt x="947" y="620"/>
                    <a:pt x="832" y="505"/>
                  </a:cubicBezTo>
                  <a:lnTo>
                    <a:pt x="414" y="87"/>
                  </a:lnTo>
                  <a:cubicBezTo>
                    <a:pt x="356" y="29"/>
                    <a:pt x="281" y="0"/>
                    <a:pt x="20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101"/>
            <p:cNvSpPr/>
            <p:nvPr/>
          </p:nvSpPr>
          <p:spPr>
            <a:xfrm>
              <a:off x="2410103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622" y="0"/>
                  </a:moveTo>
                  <a:cubicBezTo>
                    <a:pt x="548" y="0"/>
                    <a:pt x="475" y="28"/>
                    <a:pt x="418" y="83"/>
                  </a:cubicBezTo>
                  <a:lnTo>
                    <a:pt x="422" y="87"/>
                  </a:lnTo>
                  <a:cubicBezTo>
                    <a:pt x="537" y="201"/>
                    <a:pt x="537" y="389"/>
                    <a:pt x="422" y="505"/>
                  </a:cubicBezTo>
                  <a:lnTo>
                    <a:pt x="4" y="922"/>
                  </a:lnTo>
                  <a:lnTo>
                    <a:pt x="0" y="926"/>
                  </a:lnTo>
                  <a:cubicBezTo>
                    <a:pt x="57" y="981"/>
                    <a:pt x="131" y="1009"/>
                    <a:pt x="205" y="1009"/>
                  </a:cubicBezTo>
                  <a:cubicBezTo>
                    <a:pt x="281" y="1009"/>
                    <a:pt x="356" y="980"/>
                    <a:pt x="414" y="922"/>
                  </a:cubicBezTo>
                  <a:lnTo>
                    <a:pt x="832" y="505"/>
                  </a:lnTo>
                  <a:cubicBezTo>
                    <a:pt x="947" y="389"/>
                    <a:pt x="947" y="201"/>
                    <a:pt x="832" y="87"/>
                  </a:cubicBezTo>
                  <a:cubicBezTo>
                    <a:pt x="774" y="29"/>
                    <a:pt x="698" y="0"/>
                    <a:pt x="62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283" name="Google Shape;3283;p101"/>
          <p:cNvCxnSpPr/>
          <p:nvPr/>
        </p:nvCxnSpPr>
        <p:spPr>
          <a:xfrm rot="10800000">
            <a:off x="1078525" y="1058200"/>
            <a:ext cx="696900" cy="960900"/>
          </a:xfrm>
          <a:prstGeom prst="straightConnector1">
            <a:avLst/>
          </a:prstGeom>
          <a:noFill/>
          <a:ln w="28575" cap="rnd" cmpd="sng">
            <a:solidFill>
              <a:srgbClr val="FFFF00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3284" name="Google Shape;3284;p101"/>
          <p:cNvCxnSpPr/>
          <p:nvPr/>
        </p:nvCxnSpPr>
        <p:spPr>
          <a:xfrm rot="5400000">
            <a:off x="3415200" y="1633125"/>
            <a:ext cx="1304100" cy="963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285" name="Google Shape;3285;p101"/>
          <p:cNvSpPr txBox="1"/>
          <p:nvPr/>
        </p:nvSpPr>
        <p:spPr>
          <a:xfrm>
            <a:off x="3366113" y="1905025"/>
            <a:ext cx="1327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286" name="Google Shape;3286;p101"/>
          <p:cNvCxnSpPr/>
          <p:nvPr/>
        </p:nvCxnSpPr>
        <p:spPr>
          <a:xfrm rot="10800000" flipH="1">
            <a:off x="2202475" y="1029250"/>
            <a:ext cx="1410000" cy="12267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287" name="Google Shape;3287;p101"/>
          <p:cNvSpPr txBox="1"/>
          <p:nvPr/>
        </p:nvSpPr>
        <p:spPr>
          <a:xfrm>
            <a:off x="1758275" y="1223950"/>
            <a:ext cx="167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פוטוסינתזה</a:t>
            </a:r>
            <a:endParaRPr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88" name="Google Shape;3288;p101"/>
          <p:cNvSpPr txBox="1"/>
          <p:nvPr/>
        </p:nvSpPr>
        <p:spPr>
          <a:xfrm>
            <a:off x="464700" y="1100975"/>
            <a:ext cx="1018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אור שמש (אנרגיה)</a:t>
            </a:r>
            <a:endParaRPr sz="1400" b="0" i="0" u="none" strike="noStrike" cap="none">
              <a:solidFill>
                <a:srgbClr val="4F4949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289" name="Google Shape;3289;p101"/>
          <p:cNvCxnSpPr/>
          <p:nvPr/>
        </p:nvCxnSpPr>
        <p:spPr>
          <a:xfrm flipH="1">
            <a:off x="2439575" y="1134200"/>
            <a:ext cx="1365300" cy="1347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290" name="Google Shape;3290;p101"/>
          <p:cNvSpPr txBox="1"/>
          <p:nvPr/>
        </p:nvSpPr>
        <p:spPr>
          <a:xfrm>
            <a:off x="2638075" y="1851446"/>
            <a:ext cx="951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91" name="Google Shape;3291;p10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cxnSp>
        <p:nvCxnSpPr>
          <p:cNvPr id="3292" name="Google Shape;3292;p101"/>
          <p:cNvCxnSpPr/>
          <p:nvPr/>
        </p:nvCxnSpPr>
        <p:spPr>
          <a:xfrm flipH="1">
            <a:off x="2115150" y="3373425"/>
            <a:ext cx="1312200" cy="1056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3293" name="Google Shape;3293;p101"/>
          <p:cNvCxnSpPr/>
          <p:nvPr/>
        </p:nvCxnSpPr>
        <p:spPr>
          <a:xfrm rot="-5400000" flipH="1">
            <a:off x="1422675" y="2990975"/>
            <a:ext cx="276900" cy="1977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294" name="Google Shape;3294;p101"/>
          <p:cNvSpPr txBox="1"/>
          <p:nvPr/>
        </p:nvSpPr>
        <p:spPr>
          <a:xfrm>
            <a:off x="2257075" y="2994446"/>
            <a:ext cx="951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נאכל ע"י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95" name="Google Shape;3295;p101"/>
          <p:cNvSpPr txBox="1"/>
          <p:nvPr/>
        </p:nvSpPr>
        <p:spPr>
          <a:xfrm>
            <a:off x="962750" y="2908025"/>
            <a:ext cx="629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נאכל ע"י</a:t>
            </a:r>
            <a:endParaRPr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96" name="Google Shape;3296;p101"/>
          <p:cNvSpPr txBox="1"/>
          <p:nvPr/>
        </p:nvSpPr>
        <p:spPr>
          <a:xfrm>
            <a:off x="5768450" y="439125"/>
            <a:ext cx="3354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800" b="1" u="sng">
                <a:solidFill>
                  <a:srgbClr val="4F4949"/>
                </a:solidFill>
                <a:latin typeface="Calibri"/>
                <a:ea typeface="Calibri"/>
                <a:cs typeface="Calibri"/>
                <a:sym typeface="Calibri"/>
              </a:rPr>
              <a:t>מחזור הפחמן בטבע</a:t>
            </a:r>
            <a:endParaRPr sz="2800" b="1" i="0" u="sng" strike="noStrike" cap="none">
              <a:solidFill>
                <a:srgbClr val="4F494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6" name="Google Shape;2926;p10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en-GB" sz="3600" b="1" err="1"/>
              <a:t>משימת</a:t>
            </a:r>
            <a:r>
              <a:rPr lang="en-GB" sz="3600" b="1"/>
              <a:t> </a:t>
            </a:r>
            <a:r>
              <a:rPr lang="en-GB" sz="3600" b="1" err="1"/>
              <a:t>סיכום</a:t>
            </a:r>
            <a:r>
              <a:rPr lang="en-GB" sz="3600" b="1"/>
              <a:t> </a:t>
            </a:r>
          </a:p>
        </p:txBody>
      </p:sp>
      <p:sp>
        <p:nvSpPr>
          <p:cNvPr id="2927" name="Google Shape;2927;p100"/>
          <p:cNvSpPr txBox="1">
            <a:spLocks noGrp="1"/>
          </p:cNvSpPr>
          <p:nvPr>
            <p:ph type="body" idx="1"/>
          </p:nvPr>
        </p:nvSpPr>
        <p:spPr>
          <a:xfrm>
            <a:off x="350200" y="905400"/>
            <a:ext cx="8520600" cy="3416400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42900" algn="r">
              <a:lnSpc>
                <a:spcPct val="114999"/>
              </a:lnSpc>
              <a:buClr>
                <a:srgbClr val="595959"/>
              </a:buClr>
              <a:buSzPts val="2200"/>
              <a:buAutoNum type="arabicPeriod"/>
            </a:pPr>
            <a:r>
              <a:rPr lang="en-GB" sz="2000" err="1">
                <a:solidFill>
                  <a:schemeClr val="dk1"/>
                </a:solidFill>
              </a:rPr>
              <a:t>כל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זוג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מקבל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דף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עם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לינקים</a:t>
            </a:r>
            <a:r>
              <a:rPr lang="en-GB" sz="2000">
                <a:solidFill>
                  <a:schemeClr val="dk1"/>
                </a:solidFill>
              </a:rPr>
              <a:t> ל-2 </a:t>
            </a:r>
            <a:r>
              <a:rPr lang="en-GB" sz="2000" err="1">
                <a:solidFill>
                  <a:schemeClr val="dk1"/>
                </a:solidFill>
              </a:rPr>
              <a:t>פתרונות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שונים</a:t>
            </a:r>
            <a:r>
              <a:rPr lang="en-GB" sz="2000">
                <a:solidFill>
                  <a:schemeClr val="dk1"/>
                </a:solidFill>
              </a:rPr>
              <a:t>. </a:t>
            </a:r>
            <a:endParaRPr lang="en-US" sz="2000">
              <a:solidFill>
                <a:schemeClr val="dk1"/>
              </a:solidFill>
            </a:endParaRPr>
          </a:p>
          <a:p>
            <a:pPr marL="342900" algn="r">
              <a:lnSpc>
                <a:spcPct val="114999"/>
              </a:lnSpc>
              <a:buClr>
                <a:srgbClr val="595959"/>
              </a:buClr>
              <a:buSzPts val="2200"/>
              <a:buAutoNum type="arabicPeriod"/>
            </a:pPr>
            <a:r>
              <a:rPr lang="en-GB" sz="2000" err="1">
                <a:solidFill>
                  <a:schemeClr val="dk1"/>
                </a:solidFill>
              </a:rPr>
              <a:t>רשמו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הסבר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על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כל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פתרון</a:t>
            </a:r>
            <a:r>
              <a:rPr lang="en-GB" sz="2000">
                <a:solidFill>
                  <a:schemeClr val="dk1"/>
                </a:solidFill>
              </a:rPr>
              <a:t>. </a:t>
            </a:r>
            <a:r>
              <a:rPr lang="en-GB" sz="2000" err="1">
                <a:solidFill>
                  <a:schemeClr val="dk1"/>
                </a:solidFill>
              </a:rPr>
              <a:t>בתשובתכם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שימו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לב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שאתם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מתייחסים</a:t>
            </a:r>
            <a:r>
              <a:rPr lang="en-GB" sz="2000">
                <a:solidFill>
                  <a:schemeClr val="dk1"/>
                </a:solidFill>
              </a:rPr>
              <a:t> ל:</a:t>
            </a:r>
            <a:br>
              <a:rPr lang="en-GB" sz="2000"/>
            </a:br>
            <a:r>
              <a:rPr lang="en-GB" sz="2000">
                <a:solidFill>
                  <a:schemeClr val="dk1"/>
                </a:solidFill>
              </a:rPr>
              <a:t>א. </a:t>
            </a:r>
            <a:r>
              <a:rPr lang="en-GB" sz="2000" err="1">
                <a:solidFill>
                  <a:schemeClr val="dk1"/>
                </a:solidFill>
              </a:rPr>
              <a:t>התהליך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שאליו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אתם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מתייחסים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ממחזור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הפחמן</a:t>
            </a:r>
            <a:r>
              <a:rPr lang="en-GB" sz="2000">
                <a:solidFill>
                  <a:schemeClr val="dk1"/>
                </a:solidFill>
              </a:rPr>
              <a:t>, </a:t>
            </a:r>
            <a:r>
              <a:rPr lang="en-GB" sz="2000" err="1">
                <a:solidFill>
                  <a:schemeClr val="dk1"/>
                </a:solidFill>
              </a:rPr>
              <a:t>ובאיזו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רמת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פעולה</a:t>
            </a:r>
            <a:r>
              <a:rPr lang="en-GB" sz="2000">
                <a:solidFill>
                  <a:schemeClr val="dk1"/>
                </a:solidFill>
              </a:rPr>
              <a:t> (</a:t>
            </a:r>
            <a:r>
              <a:rPr lang="en-GB" sz="2000" err="1">
                <a:solidFill>
                  <a:schemeClr val="dk1"/>
                </a:solidFill>
              </a:rPr>
              <a:t>אישי</a:t>
            </a:r>
            <a:r>
              <a:rPr lang="en-GB" sz="2000">
                <a:solidFill>
                  <a:schemeClr val="dk1"/>
                </a:solidFill>
              </a:rPr>
              <a:t>/</a:t>
            </a:r>
            <a:r>
              <a:rPr lang="en-GB" sz="2000" err="1">
                <a:solidFill>
                  <a:schemeClr val="dk1"/>
                </a:solidFill>
              </a:rPr>
              <a:t>חברתי</a:t>
            </a:r>
            <a:r>
              <a:rPr lang="en-GB" sz="2000">
                <a:solidFill>
                  <a:schemeClr val="dk1"/>
                </a:solidFill>
              </a:rPr>
              <a:t>/</a:t>
            </a:r>
            <a:r>
              <a:rPr lang="en-GB" sz="2000" err="1">
                <a:solidFill>
                  <a:schemeClr val="dk1"/>
                </a:solidFill>
              </a:rPr>
              <a:t>טכנולוגי</a:t>
            </a:r>
            <a:r>
              <a:rPr lang="en-GB" sz="2000">
                <a:solidFill>
                  <a:schemeClr val="dk1"/>
                </a:solidFill>
              </a:rPr>
              <a:t>).</a:t>
            </a:r>
            <a:br>
              <a:rPr lang="en-GB" sz="2000"/>
            </a:br>
            <a:r>
              <a:rPr lang="en-GB" sz="2000">
                <a:solidFill>
                  <a:schemeClr val="dk1"/>
                </a:solidFill>
              </a:rPr>
              <a:t>ב. </a:t>
            </a:r>
            <a:r>
              <a:rPr lang="en-GB" sz="2000" err="1">
                <a:solidFill>
                  <a:schemeClr val="dk1"/>
                </a:solidFill>
              </a:rPr>
              <a:t>כיצד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הפתרון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גורם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להפחתת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כמות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הפד"ח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באטמוספירה</a:t>
            </a:r>
            <a:r>
              <a:rPr lang="en-GB" sz="2000">
                <a:solidFill>
                  <a:schemeClr val="dk1"/>
                </a:solidFill>
              </a:rPr>
              <a:t>? </a:t>
            </a:r>
            <a:br>
              <a:rPr lang="en-GB" sz="2000"/>
            </a:br>
            <a:r>
              <a:rPr lang="en-GB" sz="2000">
                <a:solidFill>
                  <a:schemeClr val="dk1"/>
                </a:solidFill>
              </a:rPr>
              <a:t>ג. </a:t>
            </a:r>
            <a:r>
              <a:rPr lang="en-GB" sz="2000" err="1">
                <a:solidFill>
                  <a:schemeClr val="dk1"/>
                </a:solidFill>
              </a:rPr>
              <a:t>יתרונות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וחסרונות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של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הפתרון</a:t>
            </a:r>
            <a:r>
              <a:rPr lang="en-GB" sz="2000">
                <a:solidFill>
                  <a:schemeClr val="dk1"/>
                </a:solidFill>
              </a:rPr>
              <a:t>. </a:t>
            </a:r>
            <a:endParaRPr lang="en-GB">
              <a:solidFill>
                <a:schemeClr val="dk1"/>
              </a:solidFill>
            </a:endParaRPr>
          </a:p>
          <a:p>
            <a:pPr lvl="1" indent="-342900" algn="r">
              <a:lnSpc>
                <a:spcPct val="114999"/>
              </a:lnSpc>
              <a:buClr>
                <a:srgbClr val="595959"/>
              </a:buClr>
              <a:buSzPts val="2200"/>
              <a:buChar char="●"/>
            </a:pPr>
            <a:r>
              <a:rPr lang="en-GB" sz="2000" err="1">
                <a:solidFill>
                  <a:schemeClr val="dk1"/>
                </a:solidFill>
              </a:rPr>
              <a:t>אפשר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גם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להוסיף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תמונה</a:t>
            </a:r>
            <a:r>
              <a:rPr lang="en-GB" sz="2000">
                <a:solidFill>
                  <a:schemeClr val="dk1"/>
                </a:solidFill>
              </a:rPr>
              <a:t>/</a:t>
            </a:r>
            <a:r>
              <a:rPr lang="en-GB" sz="2000" err="1">
                <a:solidFill>
                  <a:schemeClr val="dk1"/>
                </a:solidFill>
              </a:rPr>
              <a:t>סרטון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קצר</a:t>
            </a:r>
            <a:r>
              <a:rPr lang="en-GB" sz="2000">
                <a:solidFill>
                  <a:schemeClr val="dk1"/>
                </a:solidFill>
              </a:rPr>
              <a:t>, </a:t>
            </a:r>
            <a:r>
              <a:rPr lang="en-GB" sz="2000" err="1">
                <a:solidFill>
                  <a:schemeClr val="dk1"/>
                </a:solidFill>
              </a:rPr>
              <a:t>כדי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שיעזור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לחברים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להבין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את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הפתרון</a:t>
            </a:r>
            <a:r>
              <a:rPr lang="en-GB" sz="2000">
                <a:solidFill>
                  <a:schemeClr val="dk1"/>
                </a:solidFill>
              </a:rPr>
              <a:t>.</a:t>
            </a:r>
            <a:endParaRPr lang="en-GB">
              <a:solidFill>
                <a:schemeClr val="dk1"/>
              </a:solidFill>
            </a:endParaRPr>
          </a:p>
          <a:p>
            <a:pPr marL="342900" algn="r">
              <a:lnSpc>
                <a:spcPct val="114999"/>
              </a:lnSpc>
              <a:buClr>
                <a:srgbClr val="595959"/>
              </a:buClr>
              <a:buSzPts val="2200"/>
              <a:buAutoNum type="arabicPeriod"/>
            </a:pPr>
            <a:r>
              <a:rPr lang="en-GB" sz="2000" err="1">
                <a:solidFill>
                  <a:schemeClr val="dk1"/>
                </a:solidFill>
              </a:rPr>
              <a:t>הציגו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בפני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הכיתה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את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אחד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מהפתרו</a:t>
            </a:r>
            <a:r>
              <a:rPr lang="he-IL" sz="2000">
                <a:solidFill>
                  <a:schemeClr val="dk1"/>
                </a:solidFill>
              </a:rPr>
              <a:t>נו</a:t>
            </a:r>
            <a:r>
              <a:rPr lang="en-GB" sz="2000">
                <a:solidFill>
                  <a:schemeClr val="dk1"/>
                </a:solidFill>
              </a:rPr>
              <a:t>ת </a:t>
            </a:r>
            <a:r>
              <a:rPr lang="en-GB" sz="2000" err="1">
                <a:solidFill>
                  <a:schemeClr val="dk1"/>
                </a:solidFill>
              </a:rPr>
              <a:t>אותם</a:t>
            </a:r>
            <a:r>
              <a:rPr lang="en-GB" sz="2000">
                <a:solidFill>
                  <a:schemeClr val="dk1"/>
                </a:solidFill>
              </a:rPr>
              <a:t> </a:t>
            </a:r>
            <a:r>
              <a:rPr lang="en-GB" sz="2000" err="1">
                <a:solidFill>
                  <a:schemeClr val="dk1"/>
                </a:solidFill>
              </a:rPr>
              <a:t>חקרתן</a:t>
            </a:r>
            <a:endParaRPr lang="en-GB" sz="2000">
              <a:solidFill>
                <a:schemeClr val="dk1"/>
              </a:solidFill>
            </a:endParaRPr>
          </a:p>
          <a:p>
            <a:pPr lvl="1" indent="-342900" algn="r">
              <a:lnSpc>
                <a:spcPct val="114999"/>
              </a:lnSpc>
              <a:buClr>
                <a:srgbClr val="595959"/>
              </a:buClr>
              <a:buSzPts val="2200"/>
              <a:buChar char="●"/>
            </a:pPr>
            <a:endParaRPr lang="en-GB" sz="20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549410"/>
      </p:ext>
    </p:extLst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Oxygen Cycle XL by Slidego">
  <a:themeElements>
    <a:clrScheme name="Simple Light">
      <a:dk1>
        <a:srgbClr val="FFFFFF"/>
      </a:dk1>
      <a:lt1>
        <a:srgbClr val="4B4B4B"/>
      </a:lt1>
      <a:dk2>
        <a:srgbClr val="B9EBFF"/>
      </a:dk2>
      <a:lt2>
        <a:srgbClr val="3A87DB"/>
      </a:lt2>
      <a:accent1>
        <a:srgbClr val="FFF797"/>
      </a:accent1>
      <a:accent2>
        <a:srgbClr val="EF9067"/>
      </a:accent2>
      <a:accent3>
        <a:srgbClr val="F27281"/>
      </a:accent3>
      <a:accent4>
        <a:srgbClr val="B2C654"/>
      </a:accent4>
      <a:accent5>
        <a:srgbClr val="67C787"/>
      </a:accent5>
      <a:accent6>
        <a:srgbClr val="006854"/>
      </a:accent6>
      <a:hlink>
        <a:srgbClr val="4B4B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Quenching a Thirsty Planet Heb</vt:lpstr>
      <vt:lpstr>Quenching a Thirsty Planet Heb</vt:lpstr>
      <vt:lpstr>Science Subject for Elementary - 3rd Grade: Oxygen Cycle XL by Slidego</vt:lpstr>
      <vt:lpstr>PowerPoint Presentation</vt:lpstr>
      <vt:lpstr>כיצד נוכל להפחית את כמות הפחמן הדו-חמצני באטמוספירה?</vt:lpstr>
      <vt:lpstr>תהליכים של פליטות (או קליטה) ממקורות שונים</vt:lpstr>
      <vt:lpstr>PowerPoint Presentation</vt:lpstr>
      <vt:lpstr>משימת סיכום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cp:revision>12</cp:revision>
  <dcterms:modified xsi:type="dcterms:W3CDTF">2024-08-11T10:01:48Z</dcterms:modified>
</cp:coreProperties>
</file>