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 id="2147483664" r:id="rId2"/>
  </p:sldMasterIdLst>
  <p:notesMasterIdLst>
    <p:notesMasterId r:id="rId43"/>
  </p:notesMasterIdLst>
  <p:sldIdLst>
    <p:sldId id="256" r:id="rId3"/>
    <p:sldId id="257" r:id="rId4"/>
    <p:sldId id="258" r:id="rId5"/>
    <p:sldId id="259" r:id="rId6"/>
    <p:sldId id="260" r:id="rId7"/>
    <p:sldId id="261" r:id="rId8"/>
    <p:sldId id="262" r:id="rId9"/>
    <p:sldId id="263" r:id="rId10"/>
    <p:sldId id="264" r:id="rId11"/>
    <p:sldId id="265" r:id="rId12"/>
    <p:sldId id="266" r:id="rId13"/>
    <p:sldId id="293" r:id="rId14"/>
    <p:sldId id="267" r:id="rId15"/>
    <p:sldId id="295" r:id="rId16"/>
    <p:sldId id="268" r:id="rId17"/>
    <p:sldId id="269" r:id="rId18"/>
    <p:sldId id="296" r:id="rId19"/>
    <p:sldId id="271" r:id="rId20"/>
    <p:sldId id="272" r:id="rId21"/>
    <p:sldId id="273" r:id="rId22"/>
    <p:sldId id="274" r:id="rId23"/>
    <p:sldId id="275" r:id="rId24"/>
    <p:sldId id="276" r:id="rId25"/>
    <p:sldId id="278" r:id="rId26"/>
    <p:sldId id="297" r:id="rId27"/>
    <p:sldId id="298" r:id="rId28"/>
    <p:sldId id="279" r:id="rId29"/>
    <p:sldId id="280" r:id="rId30"/>
    <p:sldId id="281" r:id="rId31"/>
    <p:sldId id="282" r:id="rId32"/>
    <p:sldId id="283" r:id="rId33"/>
    <p:sldId id="284" r:id="rId34"/>
    <p:sldId id="285" r:id="rId35"/>
    <p:sldId id="286" r:id="rId36"/>
    <p:sldId id="287" r:id="rId37"/>
    <p:sldId id="288" r:id="rId38"/>
    <p:sldId id="290" r:id="rId39"/>
    <p:sldId id="289" r:id="rId40"/>
    <p:sldId id="291" r:id="rId41"/>
    <p:sldId id="292" r:id="rId42"/>
  </p:sldIdLst>
  <p:sldSz cx="9144000" cy="5143500" type="screen16x9"/>
  <p:notesSz cx="6858000" cy="9144000"/>
  <p:embeddedFontLst>
    <p:embeddedFont>
      <p:font typeface="Bebas Neue" panose="020B0606020202050201" pitchFamily="34" charset="0"/>
      <p:regular r:id="rId44"/>
    </p:embeddedFont>
    <p:embeddedFont>
      <p:font typeface="Black Han Sans" panose="020B0604020202020204" charset="0"/>
      <p:regular r:id="rId45"/>
    </p:embeddedFont>
    <p:embeddedFont>
      <p:font typeface="Nunito Sans" pitchFamily="2" charset="0"/>
      <p:regular r:id="rId46"/>
    </p:embeddedFont>
    <p:embeddedFont>
      <p:font typeface="Poppins" panose="00000500000000000000" pitchFamily="2" charset="0"/>
      <p:regular r:id="rId47"/>
      <p:bold r:id="rId48"/>
      <p:italic r:id="rId49"/>
      <p:boldItalic r:id="rId50"/>
    </p:embeddedFont>
    <p:embeddedFont>
      <p:font typeface="Segoe UI" panose="020B0502040204020203" pitchFamily="34"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CC1264F-40E5-CD0A-EF0F-C7677AEF70EC}" name="Shira Passentin" initials="SP" userId="S::shira.passentin@weizmann.ac.il::e8fe5672-a6cc-4caa-a1a4-a06814a92667" providerId="AD"/>
  <p188:author id="{01B34CBE-49A5-82D9-B395-766485143C89}" name="Keren Dalyot" initials="KD" userId="S::keren.dalyot@weizmann.ac.il::dda4be48-b141-436f-a1a4-8004283e072d" providerId="AD"/>
  <p188:author id="{2467C1FA-B1C7-A0C8-1556-051CDE49EA30}" name="Natasha Segal" initials="NS" userId="S::natasha.segal@weizmann.ac.il::7c7cd292-870d-4e71-a0cd-8c24533ac65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F99F31B-A5D3-4EDC-83C7-19DDEC88C20C}">
  <a:tblStyle styleId="{4F99F31B-A5D3-4EDC-83C7-19DDEC88C20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7931" autoAdjust="0"/>
  </p:normalViewPr>
  <p:slideViewPr>
    <p:cSldViewPr snapToGrid="0">
      <p:cViewPr varScale="1">
        <p:scale>
          <a:sx n="66" d="100"/>
          <a:sy n="66" d="100"/>
        </p:scale>
        <p:origin x="168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3.fntdata"/><Relationship Id="rId59" Type="http://schemas.microsoft.com/office/2018/10/relationships/authors" Targe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6.fntdata"/><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1.fntdata"/><Relationship Id="rId52"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gov.il/he/departments/general/disease-legionella#:~:text=%D7%9C%D7%9E%D7%97%D7%9C%D7%AA%20%D7%94%D7%9C%D7%99%D7%92%D7%99%D7%95%D7%A0%D7%A8%D7%99%D7%9D%20%D7%AA%D7%A1%D7%9E%D7%99%D7%A0%D7%99%D7%9D%20%D7%93%D7%95%D7%9E%D7%99%D7%9D%20%D7%9C%D7%90%D7%9C%D7%94,%D7%A2%D7%93%206%20%D7%99%D7%9E%D7%99%D7%9D)%20%D7%90%D7%97%D7%A8%D7%99%20%D7%94%D7%94%D7%99%D7%93%D7%91%D7%A7%D7%95%D7%AA."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kkl.org.il/parks_and_forests/nachal-alexander-italy-park/"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mako.co.il/news-israel/health-q4_2016/Article-397fc16e75c1851004.htm"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zalul.org.il/alexander-river/"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globes.co.il/news/article.aspx?did=1001449967"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davidson.weizmann.ac.il/online/sciencenews/%D7%94%D7%91%D7%A6%D7%95%D7%A8%D7%AA-%D7%91%D7%90%D7%A8%D7%A6%D7%95%D7%AA-%D7%94%D7%91%D7%A8%D7%99%D7%AA-%E2%80%93-%D7%94%D7%97%D7%9E%D7%95%D7%A8%D7%94-%D7%91%D7%99%D7%95%D7%AA%D7%A8-%D7%9E%D7%96%D7%94-1200-%D7%A9%D7%A0%D7%94" TargetMode="External"/><Relationship Id="rId5" Type="http://schemas.openxmlformats.org/officeDocument/2006/relationships/hyperlink" Target="https://www.haaretz.co.il/news/world/2012-04-06/ty-article/0000017f-ea2f-d4a6-af7f-feefe9130000" TargetMode="External"/><Relationship Id="rId4" Type="http://schemas.openxmlformats.org/officeDocument/2006/relationships/hyperlink" Target="https://www.globes.co.il/news/article.aspx?did=1001130536" TargetMode="Externa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youtube.com/watch?v=xR72-L4gYAw&amp;t=6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docs.google.com/presentation/d/1fRhHBRnnucGGu8ON1HZFYIpBXfDoSgAheBsJmCOFTIc/edit?usp=sharing"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J9tF4vEHjaE&amp;t=9s"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www.youtube.com/watch?v=lmINcup0BZQ" TargetMode="External"/><Relationship Id="rId4" Type="http://schemas.openxmlformats.org/officeDocument/2006/relationships/hyperlink" Target="https://www.youtube.com/watch?v=EZmxEY6QoUY" TargetMode="Externa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water.org.il/%D7%9E%D7%A7%D7%95%D7%A8%D7%95%D7%AA-%D7%9E%D7%99%D7%9D-%D7%91%D7%99%D7%A9%D7%A8%D7%90%D7%9C/#:~:text=%D7%91%D7%99%D7%A9%D7%A8%D7%90%D7%9C%20%D7%A0%D7%99%D7%AA%D7%9F%20%D7%9C%D7%9E%D7%A6%D7%95%D7%90%20%D7%9B%D7%99%D7%95%D7%9D%20%D7%A9%D7%9C%D7%95%D7%A9%D7%94,%D7%9C%D7%A9%D7%AA%D7%99%D7%99%D7%94%20%D7%95%D7%97%D7%9C%D7%A7%D7%9D%20%D7%94%D7%A7%D7%98%D7%9F%20%D7%92%D7%9D%20%D7%9C%D7%97%D7%A7%D7%9C%D7%90%D7%95%D7%AA."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cbs.gov.il/he/mediarelease/doclib/2023/092/07_23_092t4.pdf"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s://www.gov.il/he/departments/guides/main_water_resources_in_israel?chapterIndex=1"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gov.il/he/departments/general/desalination-main" TargetMode="External"/><Relationship Id="rId2" Type="http://schemas.openxmlformats.org/officeDocument/2006/relationships/slide" Target="../slides/slide33.xml"/><Relationship Id="rId1" Type="http://schemas.openxmlformats.org/officeDocument/2006/relationships/notesMaster" Target="../notesMasters/notesMaster1.xml"/><Relationship Id="rId5" Type="http://schemas.openxmlformats.org/officeDocument/2006/relationships/hyperlink" Target="https://www.gov.il/he/departments/publications/reports/desalination-stractures" TargetMode="External"/><Relationship Id="rId4" Type="http://schemas.openxmlformats.org/officeDocument/2006/relationships/hyperlink" Target="https://www.youtube.com/watch?v=kn7Uj87YW7Y&amp;t=33s"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youtube.com/watch?v=w-EyRt7pmZU"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davidson.weizmann.ac.il/online/askexpert/%D7%94%D7%A6%D7%93-%D7%94%D7%90%D7%A4%D7%9C-%D7%A9%D7%9C-%D7%94%D7%AA%D7%A4%D7%9C%D7%AA-%D7%9E%D7%99%D7%9D"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gov.il/he/departments/publications/reports/desalination-stractures"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davidson.weizmann.ac.il/online/maagarmada/chemistry/%D7%90%D7%99%D7%9A-%D7%9E%D7%AA%D7%9E%D7%95%D7%A1%D7%A1-%D7%9E%D7%9C%D7%97"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davidson.weizmann.ac.il/online/scienceathome/%D7%91%D7%99%D7%A6%D7%94-%D7%A9%D7%95%D7%A7%D7%A2%D7%AA-%D7%9E%D7%A8%D7%97%D7%A4%D7%AA-%D7%95%D7%A6%D7%A4%D7%94"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59d528517a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259d528517a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קורוזיה - חלודה</a:t>
            </a:r>
            <a:br>
              <a:rPr lang="en"/>
            </a:br>
            <a:r>
              <a:rPr lang="en"/>
              <a:t>מחלת הליגיונרים - </a:t>
            </a:r>
            <a:r>
              <a:rPr lang="en" sz="1200">
                <a:solidFill>
                  <a:srgbClr val="212529"/>
                </a:solidFill>
                <a:highlight>
                  <a:srgbClr val="FFFFFF"/>
                </a:highlight>
              </a:rPr>
              <a:t>דלקת ריאות, הנגרמת ע"י חיידק ממשפחת ה- Legionella, בדרך כלל חיידק ה- Legionella pneumophlia. החיידק מצוי בסביבה, בעיקר במקורות מים, ומתרבה באופן מואץ במערכות מים העומדים בטמפרטורות שבין 25 ל-45 מעלות צלזיוס. </a:t>
            </a:r>
            <a:br>
              <a:rPr lang="en" sz="1200">
                <a:solidFill>
                  <a:srgbClr val="212529"/>
                </a:solidFill>
                <a:highlight>
                  <a:srgbClr val="FFFFFF"/>
                </a:highlight>
              </a:rPr>
            </a:br>
            <a:r>
              <a:rPr lang="en"/>
              <a:t>מתוך </a:t>
            </a:r>
            <a:r>
              <a:rPr lang="en" u="sng">
                <a:solidFill>
                  <a:schemeClr val="hlink"/>
                </a:solidFill>
                <a:hlinkClick r:id="rId3"/>
              </a:rPr>
              <a:t>אתר משרד הבריאות</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259d528517a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259d528517a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259d528517a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259d528517a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he-IL"/>
              <a:t>ישראל מתייבשת - </a:t>
            </a:r>
            <a:r>
              <a:rPr lang="en-US"/>
              <a:t>https://www.youtube.com/watch?v=hYlaYwP51Bo</a:t>
            </a:r>
            <a:r>
              <a:rPr lang="he-IL"/>
              <a:t>  </a:t>
            </a:r>
          </a:p>
          <a:p>
            <a:pPr marL="0" lvl="0" indent="0" algn="r" rtl="1">
              <a:spcBef>
                <a:spcPts val="0"/>
              </a:spcBef>
              <a:spcAft>
                <a:spcPts val="0"/>
              </a:spcAft>
              <a:buNone/>
            </a:pPr>
            <a:r>
              <a:rPr lang="he-IL"/>
              <a:t>ישראל שוב מתייבשת -   </a:t>
            </a:r>
            <a:r>
              <a:rPr lang="en-US"/>
              <a:t>https://www.youtube.com/watch?v=NEqUrYdtnWk</a:t>
            </a:r>
            <a:r>
              <a:rPr lang="he-IL"/>
              <a:t> (לינק בתמונה). </a:t>
            </a:r>
            <a:endParaRPr/>
          </a:p>
        </p:txBody>
      </p:sp>
    </p:spTree>
    <p:extLst>
      <p:ext uri="{BB962C8B-B14F-4D97-AF65-F5344CB8AC3E}">
        <p14:creationId xmlns:p14="http://schemas.microsoft.com/office/powerpoint/2010/main" val="22416421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7b41372c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27b41372c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a:solidFill>
                  <a:schemeClr val="dk1"/>
                </a:solidFill>
              </a:rPr>
              <a:t>סיכום: מה קורה למקורות המים בעולם? בקשו מהתלמידים להגיד איזה תופעות משותפות לתמונות ולמקרים שראינו? (אפשר לבקש מהתלמידים לכתוב)</a:t>
            </a:r>
            <a:endParaRPr>
              <a:solidFill>
                <a:schemeClr val="dk1"/>
              </a:solidFill>
            </a:endParaRPr>
          </a:p>
          <a:p>
            <a:pPr marL="0" lvl="0" indent="0" algn="r" rtl="1">
              <a:spcBef>
                <a:spcPts val="800"/>
              </a:spcBef>
              <a:spcAft>
                <a:spcPts val="0"/>
              </a:spcAft>
              <a:buClr>
                <a:schemeClr val="dk1"/>
              </a:buClr>
              <a:buSzPts val="1100"/>
              <a:buFont typeface="Arial"/>
              <a:buNone/>
            </a:pPr>
            <a:r>
              <a:rPr lang="en">
                <a:solidFill>
                  <a:schemeClr val="dk1"/>
                </a:solidFill>
              </a:rPr>
              <a:t>הובילו את הדיון לכך שאפשר לראות מצד אחד את תופעת </a:t>
            </a:r>
            <a:r>
              <a:rPr lang="en" b="1">
                <a:solidFill>
                  <a:schemeClr val="dk1"/>
                </a:solidFill>
              </a:rPr>
              <a:t>הבצורת ומחסור במים</a:t>
            </a:r>
            <a:r>
              <a:rPr lang="en">
                <a:solidFill>
                  <a:schemeClr val="dk1"/>
                </a:solidFill>
              </a:rPr>
              <a:t> לעומת הצד השני שהוא </a:t>
            </a:r>
            <a:r>
              <a:rPr lang="en" b="1">
                <a:solidFill>
                  <a:schemeClr val="dk1"/>
                </a:solidFill>
              </a:rPr>
              <a:t>זיהום</a:t>
            </a:r>
            <a:r>
              <a:rPr lang="en">
                <a:solidFill>
                  <a:schemeClr val="dk1"/>
                </a:solidFill>
              </a:rPr>
              <a:t> (מחומרים שונים), כלומר המים קיימים, אך לא ניתנים לשתיה. </a:t>
            </a:r>
            <a:endParaRPr>
              <a:solidFill>
                <a:schemeClr val="dk1"/>
              </a:solidFill>
            </a:endParaRPr>
          </a:p>
          <a:p>
            <a:pPr marL="0" lvl="0" indent="0" algn="r" rtl="1">
              <a:spcBef>
                <a:spcPts val="80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7b41372c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27b41372c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US"/>
              <a:t>https://www.gov.il/he/pages/alexander_stream</a:t>
            </a:r>
            <a:r>
              <a:rPr lang="he-IL"/>
              <a:t> </a:t>
            </a:r>
          </a:p>
          <a:p>
            <a:pPr marL="0" lvl="0" indent="0" algn="r" rtl="1">
              <a:spcBef>
                <a:spcPts val="0"/>
              </a:spcBef>
              <a:spcAft>
                <a:spcPts val="0"/>
              </a:spcAft>
              <a:buClr>
                <a:schemeClr val="dk1"/>
              </a:buClr>
              <a:buSzPts val="1100"/>
              <a:buFont typeface="Arial"/>
              <a:buNone/>
            </a:pPr>
            <a:endParaRPr/>
          </a:p>
        </p:txBody>
      </p:sp>
    </p:spTree>
    <p:extLst>
      <p:ext uri="{BB962C8B-B14F-4D97-AF65-F5344CB8AC3E}">
        <p14:creationId xmlns:p14="http://schemas.microsoft.com/office/powerpoint/2010/main" val="12176436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7ead98873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27ead98873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dirty="0" err="1"/>
              <a:t>נתמקד</a:t>
            </a:r>
            <a:r>
              <a:rPr lang="en" dirty="0"/>
              <a:t> </a:t>
            </a:r>
            <a:r>
              <a:rPr lang="en" dirty="0" err="1"/>
              <a:t>בבעית</a:t>
            </a:r>
            <a:r>
              <a:rPr lang="en" dirty="0"/>
              <a:t> </a:t>
            </a:r>
            <a:r>
              <a:rPr lang="en" dirty="0" err="1"/>
              <a:t>זיהום</a:t>
            </a:r>
            <a:r>
              <a:rPr lang="en" dirty="0"/>
              <a:t> </a:t>
            </a:r>
            <a:r>
              <a:rPr lang="en" dirty="0" err="1"/>
              <a:t>המים</a:t>
            </a:r>
            <a:r>
              <a:rPr lang="en" dirty="0"/>
              <a:t> </a:t>
            </a:r>
            <a:r>
              <a:rPr lang="en" dirty="0" err="1"/>
              <a:t>בשקפים</a:t>
            </a:r>
            <a:r>
              <a:rPr lang="en" dirty="0"/>
              <a:t> </a:t>
            </a:r>
            <a:r>
              <a:rPr lang="he-IL" dirty="0"/>
              <a:t>16-24</a:t>
            </a:r>
            <a:endParaRPr dirty="0"/>
          </a:p>
          <a:p>
            <a:pPr marL="0" lvl="0" indent="0" algn="r" rtl="1">
              <a:spcBef>
                <a:spcPts val="0"/>
              </a:spcBef>
              <a:spcAft>
                <a:spcPts val="0"/>
              </a:spcAft>
              <a:buClr>
                <a:schemeClr val="dk1"/>
              </a:buClr>
              <a:buSzPts val="1100"/>
              <a:buFont typeface="Arial"/>
              <a:buNone/>
            </a:pPr>
            <a:r>
              <a:rPr lang="en" dirty="0" err="1">
                <a:solidFill>
                  <a:schemeClr val="dk1"/>
                </a:solidFill>
                <a:latin typeface="Calibri"/>
                <a:ea typeface="Calibri"/>
                <a:cs typeface="Calibri"/>
                <a:sym typeface="Calibri"/>
              </a:rPr>
              <a:t>הכרות</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עם</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נחל</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אלכסנדר</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אפשר</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לשאול</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אם</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מישהו</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מהילדים</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טייל</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או</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ביקר</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בנחל</a:t>
            </a:r>
            <a:r>
              <a:rPr lang="en" dirty="0">
                <a:solidFill>
                  <a:schemeClr val="dk1"/>
                </a:solidFill>
                <a:latin typeface="Calibri"/>
                <a:ea typeface="Calibri"/>
                <a:cs typeface="Calibri"/>
                <a:sym typeface="Calibri"/>
              </a:rPr>
              <a:t>. </a:t>
            </a:r>
            <a:br>
              <a:rPr lang="en" dirty="0">
                <a:latin typeface="Calibri"/>
                <a:ea typeface="Calibri"/>
                <a:cs typeface="Calibri"/>
              </a:rPr>
            </a:br>
            <a:r>
              <a:rPr lang="en" dirty="0" err="1">
                <a:solidFill>
                  <a:schemeClr val="dk1"/>
                </a:solidFill>
                <a:latin typeface="Calibri"/>
                <a:ea typeface="Calibri"/>
                <a:cs typeface="Calibri"/>
                <a:sym typeface="Calibri"/>
              </a:rPr>
              <a:t>להראות</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היכן</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נמצא</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בארץ</a:t>
            </a:r>
            <a:r>
              <a:rPr lang="en" dirty="0">
                <a:solidFill>
                  <a:schemeClr val="dk1"/>
                </a:solidFill>
                <a:latin typeface="Calibri"/>
                <a:ea typeface="Calibri"/>
                <a:cs typeface="Calibri"/>
                <a:sym typeface="Calibri"/>
              </a:rPr>
              <a:t>.</a:t>
            </a:r>
            <a:br>
              <a:rPr lang="en" dirty="0">
                <a:latin typeface="Calibri"/>
                <a:ea typeface="Calibri"/>
                <a:cs typeface="Calibri"/>
              </a:rPr>
            </a:br>
            <a:r>
              <a:rPr lang="he-IL" dirty="0">
                <a:solidFill>
                  <a:schemeClr val="dk1"/>
                </a:solidFill>
                <a:latin typeface="Calibri"/>
                <a:ea typeface="Calibri"/>
                <a:cs typeface="Calibri"/>
                <a:sym typeface="Calibri"/>
              </a:rPr>
              <a:t>יובלי הנחל הראשיים: אמץ, בחן, שכם, פלג יד חנה, תאנים, אברך ואלכסנדר המנקזים את האזור ההררי, נחל אביחיל, חוגלה, התעלה המערבית (אתה) ובית הלוי (קובני) המנקזים את אזורי מישור.</a:t>
            </a:r>
            <a:endParaRPr dirty="0"/>
          </a:p>
          <a:p>
            <a:pPr marL="0" lvl="0" indent="0" algn="r" rtl="1">
              <a:spcBef>
                <a:spcPts val="800"/>
              </a:spcBef>
              <a:spcAft>
                <a:spcPts val="0"/>
              </a:spcAft>
              <a:buNone/>
            </a:pPr>
            <a:r>
              <a:rPr lang="en" dirty="0" err="1"/>
              <a:t>למורה</a:t>
            </a:r>
            <a:r>
              <a:rPr lang="en" dirty="0"/>
              <a:t>: </a:t>
            </a:r>
            <a:r>
              <a:rPr lang="en" u="sng" dirty="0">
                <a:solidFill>
                  <a:schemeClr val="hlink"/>
                </a:solidFill>
                <a:hlinkClick r:id="rId3"/>
              </a:rPr>
              <a:t>מידע על הנחל באתר קק"ל</a:t>
            </a:r>
            <a:endParaRPr dirty="0"/>
          </a:p>
          <a:p>
            <a:pPr marL="0" lvl="0" indent="0" algn="r" rtl="1">
              <a:spcBef>
                <a:spcPts val="0"/>
              </a:spcBef>
              <a:spcAft>
                <a:spcPts val="0"/>
              </a:spcAft>
              <a:buNone/>
            </a:pPr>
            <a:r>
              <a:rPr lang="en" dirty="0">
                <a:hlinkClick r:id="rId3"/>
              </a:rPr>
              <a:t>https://www.kkl.org.il/parks_and_forests/nachal-alexander-italy-park/</a:t>
            </a:r>
            <a:br>
              <a:rPr lang="en" dirty="0"/>
            </a:br>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7ead98873e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27ead98873e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lnSpc>
                <a:spcPct val="115000"/>
              </a:lnSpc>
              <a:buClr>
                <a:schemeClr val="dk1"/>
              </a:buClr>
              <a:buNone/>
            </a:pPr>
            <a:r>
              <a:rPr lang="en">
                <a:solidFill>
                  <a:schemeClr val="dk1"/>
                </a:solidFill>
                <a:latin typeface="Calibri"/>
                <a:ea typeface="Calibri"/>
                <a:cs typeface="Calibri"/>
                <a:sym typeface="Calibri"/>
              </a:rPr>
              <a:t>הצגת הבעיה/דילמה: זיהום חמור בנחל.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לינק לסרטון</a:t>
            </a:r>
            <a:r>
              <a:rPr lang="he-IL" u="sng">
                <a:solidFill>
                  <a:srgbClr val="1155CC"/>
                </a:solidFill>
                <a:latin typeface="Calibri"/>
                <a:ea typeface="Calibri"/>
                <a:cs typeface="Calibri"/>
                <a:sym typeface="Calibri"/>
              </a:rPr>
              <a:t> (</a:t>
            </a:r>
            <a:r>
              <a:rPr lang="en-US">
                <a:hlinkClick r:id="rId3"/>
              </a:rPr>
              <a:t>https://www.mako.co.il/news-israel/health-q4_2016/Article-397fc16e75c1851004.htm</a:t>
            </a:r>
            <a:r>
              <a:rPr lang="he-IL"/>
              <a:t> </a:t>
            </a:r>
            <a:r>
              <a:rPr lang="en">
                <a:solidFill>
                  <a:schemeClr val="dk1"/>
                </a:solidFill>
                <a:latin typeface="Calibri"/>
                <a:ea typeface="Calibri"/>
                <a:cs typeface="Calibri"/>
                <a:sym typeface="Calibri"/>
              </a:rPr>
              <a:t>"נחל אלכסנדר: דגים מתים וזיהום חמור"  קיים גם בשקופית.  מומלץ בשלב הזה להקרין רק את ההתחלה של הסרטון - 20 שניות. </a:t>
            </a:r>
            <a:endParaRPr>
              <a:solidFill>
                <a:schemeClr val="dk1"/>
              </a:solidFill>
              <a:latin typeface="Calibri"/>
              <a:ea typeface="Calibri"/>
              <a:cs typeface="Calibri"/>
              <a:sym typeface="Calibri"/>
            </a:endParaRPr>
          </a:p>
          <a:p>
            <a:pPr marL="0" indent="0" algn="r" rtl="1">
              <a:lnSpc>
                <a:spcPct val="115000"/>
              </a:lnSpc>
              <a:spcBef>
                <a:spcPts val="1200"/>
              </a:spcBef>
              <a:buClr>
                <a:schemeClr val="dk1"/>
              </a:buClr>
              <a:buNone/>
            </a:pPr>
            <a:r>
              <a:rPr lang="en" sz="1200">
                <a:latin typeface="Calibri"/>
                <a:ea typeface="Calibri"/>
                <a:cs typeface="Calibri"/>
                <a:sym typeface="Calibri"/>
              </a:rPr>
              <a:t>נשתמש בדילמה סביב נחל אלכסנדר כדי לעסוק בניסוח טיעונים ונימוקים. </a:t>
            </a:r>
            <a:endParaRPr sz="1200">
              <a:latin typeface="Calibri"/>
              <a:ea typeface="Calibri"/>
              <a:cs typeface="Calibri"/>
              <a:sym typeface="Calibri"/>
            </a:endParaRPr>
          </a:p>
          <a:p>
            <a:pPr marL="0" indent="0" algn="r" rtl="1">
              <a:lnSpc>
                <a:spcPct val="115000"/>
              </a:lnSpc>
              <a:spcBef>
                <a:spcPts val="1200"/>
              </a:spcBef>
              <a:buClr>
                <a:schemeClr val="dk1"/>
              </a:buClr>
              <a:buNone/>
            </a:pPr>
            <a:endParaRPr lang="en-US" sz="1200"/>
          </a:p>
          <a:p>
            <a:pPr marL="0" indent="0">
              <a:lnSpc>
                <a:spcPct val="115000"/>
              </a:lnSpc>
              <a:spcBef>
                <a:spcPts val="1200"/>
              </a:spcBef>
              <a:spcAft>
                <a:spcPts val="1200"/>
              </a:spcAft>
              <a:buClr>
                <a:schemeClr val="dk1"/>
              </a:buClr>
              <a:buNone/>
            </a:pPr>
            <a:endParaRPr 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r" rtl="1">
              <a:spcBef>
                <a:spcPts val="0"/>
              </a:spcBef>
              <a:spcAft>
                <a:spcPts val="0"/>
              </a:spcAft>
              <a:buNone/>
            </a:pPr>
            <a:r>
              <a:rPr lang="he-IL"/>
              <a:t>הרחבה - מידע נוסף לגבי הזיהום והמקורות שלו. </a:t>
            </a:r>
          </a:p>
          <a:p>
            <a:pPr marL="0" lvl="0" indent="0" algn="r" rtl="1">
              <a:spcBef>
                <a:spcPts val="0"/>
              </a:spcBef>
              <a:spcAft>
                <a:spcPts val="0"/>
              </a:spcAft>
              <a:buNone/>
            </a:pPr>
            <a:r>
              <a:rPr lang="he-IL"/>
              <a:t>מקור: </a:t>
            </a:r>
            <a:r>
              <a:rPr lang="en-US" u="sng">
                <a:solidFill>
                  <a:schemeClr val="hlink"/>
                </a:solidFill>
                <a:hlinkClick r:id="rId3"/>
              </a:rPr>
              <a:t>https://zalul.org.il/alexander-river/</a:t>
            </a:r>
            <a:r>
              <a:rPr lang="en-US"/>
              <a:t> </a:t>
            </a:r>
          </a:p>
        </p:txBody>
      </p:sp>
    </p:spTree>
    <p:extLst>
      <p:ext uri="{BB962C8B-B14F-4D97-AF65-F5344CB8AC3E}">
        <p14:creationId xmlns:p14="http://schemas.microsoft.com/office/powerpoint/2010/main" val="21994397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259d528517a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259d528517a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a:solidFill>
                  <a:schemeClr val="dk1"/>
                </a:solidFill>
              </a:rPr>
              <a:t>שאלו את התלמידים ואיספו את תשובותיהם - במצגת או על הלוח. מה צריך לעשות עם הזיהום בנחל? נסו כבר לכתוב את תשובות התלמידים לפי חלוקה לטענה/נימוק (מדעי או חברתי).  אבל בלי להגיד לפי מה חילקתם.</a:t>
            </a:r>
            <a:endParaRPr>
              <a:solidFill>
                <a:schemeClr val="dk1"/>
              </a:solidFill>
            </a:endParaRPr>
          </a:p>
          <a:p>
            <a:pPr marL="0" lvl="0" indent="0" algn="r" rtl="1">
              <a:lnSpc>
                <a:spcPct val="115000"/>
              </a:lnSpc>
              <a:spcBef>
                <a:spcPts val="800"/>
              </a:spcBef>
              <a:spcAft>
                <a:spcPts val="0"/>
              </a:spcAft>
              <a:buClr>
                <a:schemeClr val="dk1"/>
              </a:buClr>
              <a:buSzPts val="1100"/>
              <a:buFont typeface="Arial"/>
              <a:buNone/>
            </a:pPr>
            <a:endParaRPr sz="1200" b="1">
              <a:solidFill>
                <a:srgbClr val="222222"/>
              </a:solidFill>
              <a:highlight>
                <a:srgbClr val="EFEFEF"/>
              </a:highlight>
            </a:endParaRPr>
          </a:p>
          <a:p>
            <a:pPr marL="0" lvl="0" indent="0" algn="l" rtl="0">
              <a:lnSpc>
                <a:spcPct val="115000"/>
              </a:lnSpc>
              <a:spcBef>
                <a:spcPts val="1200"/>
              </a:spcBef>
              <a:spcAft>
                <a:spcPts val="1200"/>
              </a:spcAft>
              <a:buClr>
                <a:schemeClr val="dk1"/>
              </a:buClr>
              <a:buSzPts val="1100"/>
              <a:buFont typeface="Arial"/>
              <a:buNone/>
            </a:pPr>
            <a:endParaRPr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7c4a2f1ce4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27c4a2f1ce4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היכרות עם מבנה של טיעון, בקשו מהתלמידים להעתיק למחברת. לאחר מכן, שאלו את התלמידים האם האמירות שלהם בשקופית הקודמת הם טענה, נימוק או טיעון?</a:t>
            </a:r>
            <a:endParaRPr sz="1300">
              <a:solidFill>
                <a:schemeClr val="dk1"/>
              </a:solidFill>
              <a:latin typeface="Calibri"/>
              <a:ea typeface="Calibri"/>
              <a:cs typeface="Calibri"/>
              <a:sym typeface="Calibri"/>
            </a:endParaRPr>
          </a:p>
          <a:p>
            <a:pPr marL="0" lvl="0" indent="0" algn="r" rtl="1">
              <a:spcBef>
                <a:spcPts val="800"/>
              </a:spcBef>
              <a:spcAft>
                <a:spcPts val="0"/>
              </a:spcAft>
              <a:buNone/>
            </a:pPr>
            <a:endParaRPr sz="1300">
              <a:solidFill>
                <a:schemeClr val="dk1"/>
              </a:solidFill>
              <a:latin typeface="Calibri"/>
              <a:ea typeface="Calibri"/>
              <a:cs typeface="Calibri"/>
              <a:sym typeface="Calibri"/>
            </a:endParaRPr>
          </a:p>
          <a:p>
            <a:pPr marL="0" lvl="0" indent="0" algn="r" rtl="1">
              <a:spcBef>
                <a:spcPts val="0"/>
              </a:spcBef>
              <a:spcAft>
                <a:spcPts val="0"/>
              </a:spcAft>
              <a:buNone/>
            </a:pPr>
            <a:r>
              <a:rPr lang="en" sz="1300">
                <a:solidFill>
                  <a:schemeClr val="dk1"/>
                </a:solidFill>
                <a:latin typeface="Calibri"/>
                <a:ea typeface="Calibri"/>
                <a:cs typeface="Calibri"/>
                <a:sym typeface="Calibri"/>
              </a:rPr>
              <a:t>(מבוסס על המודל של טולמין ,1958 )</a:t>
            </a:r>
            <a:endParaRPr sz="1300">
              <a:solidFill>
                <a:schemeClr val="dk1"/>
              </a:solidFill>
              <a:latin typeface="Calibri"/>
              <a:ea typeface="Calibri"/>
              <a:cs typeface="Calibri"/>
              <a:sym typeface="Calibri"/>
            </a:endParaRPr>
          </a:p>
          <a:p>
            <a:pPr marL="0" lvl="0" indent="0" algn="r" rtl="1">
              <a:spcBef>
                <a:spcPts val="0"/>
              </a:spcBef>
              <a:spcAft>
                <a:spcPts val="0"/>
              </a:spcAft>
              <a:buNone/>
            </a:pPr>
            <a:endParaRPr sz="1300">
              <a:solidFill>
                <a:schemeClr val="dk1"/>
              </a:solidFill>
              <a:latin typeface="Calibri"/>
              <a:ea typeface="Calibri"/>
              <a:cs typeface="Calibri"/>
              <a:sym typeface="Calibri"/>
            </a:endParaRPr>
          </a:p>
          <a:p>
            <a:pPr marL="0" lvl="0" indent="0" algn="r" rtl="1">
              <a:spcBef>
                <a:spcPts val="0"/>
              </a:spcBef>
              <a:spcAft>
                <a:spcPts val="0"/>
              </a:spcAft>
              <a:buNone/>
            </a:pPr>
            <a:endParaRPr sz="1300">
              <a:solidFill>
                <a:schemeClr val="dk1"/>
              </a:solidFill>
              <a:latin typeface="Calibri"/>
              <a:ea typeface="Calibri"/>
              <a:cs typeface="Calibri"/>
              <a:sym typeface="Calibri"/>
            </a:endParaRPr>
          </a:p>
          <a:p>
            <a:pPr marL="0" lvl="0" indent="0" algn="r" rtl="1">
              <a:spcBef>
                <a:spcPts val="0"/>
              </a:spcBef>
              <a:spcAft>
                <a:spcPts val="0"/>
              </a:spcAft>
              <a:buNone/>
            </a:pPr>
            <a:endParaRPr sz="1300">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e4e812b4c4_2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1e4e812b4c4_2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None/>
            </a:pPr>
            <a:endParaRPr lang="en" sz="1300">
              <a:solidFill>
                <a:schemeClr val="dk1"/>
              </a:solidFill>
              <a:latin typeface="Calibri"/>
              <a:ea typeface="Calibri"/>
              <a:cs typeface="Calibri"/>
              <a:sym typeface="Calibri"/>
            </a:endParaRPr>
          </a:p>
          <a:p>
            <a:pPr marL="0" indent="0" algn="r" rtl="1">
              <a:buNone/>
            </a:pPr>
            <a:r>
              <a:rPr lang="en" sz="1300" err="1">
                <a:solidFill>
                  <a:schemeClr val="dk1"/>
                </a:solidFill>
                <a:latin typeface="Calibri"/>
                <a:ea typeface="Calibri"/>
                <a:cs typeface="Calibri"/>
                <a:sym typeface="Calibri"/>
              </a:rPr>
              <a:t>האם</a:t>
            </a:r>
            <a:r>
              <a:rPr lang="en" sz="1300" dirty="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יכול</a:t>
            </a:r>
            <a:r>
              <a:rPr lang="en" sz="1300" dirty="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להיות</a:t>
            </a:r>
            <a:r>
              <a:rPr lang="en" sz="1300" dirty="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שבעיר</a:t>
            </a:r>
            <a:r>
              <a:rPr lang="en" sz="1300" dirty="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גדולה</a:t>
            </a:r>
            <a:r>
              <a:rPr lang="en" sz="1300" dirty="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ומפותחת</a:t>
            </a:r>
            <a:r>
              <a:rPr lang="en" sz="1300" dirty="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יגמרו</a:t>
            </a:r>
            <a:r>
              <a:rPr lang="en" sz="1300" dirty="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המים</a:t>
            </a:r>
            <a:r>
              <a:rPr lang="en" sz="1300" dirty="0">
                <a:solidFill>
                  <a:schemeClr val="dk1"/>
                </a:solidFill>
                <a:latin typeface="Calibri"/>
                <a:ea typeface="Calibri"/>
                <a:cs typeface="Calibri"/>
                <a:sym typeface="Calibri"/>
              </a:rPr>
              <a:t>? </a:t>
            </a:r>
            <a:br>
              <a:rPr lang="en" sz="1300" dirty="0">
                <a:latin typeface="Calibri"/>
                <a:ea typeface="Calibri"/>
                <a:cs typeface="Calibri"/>
              </a:rPr>
            </a:br>
            <a:r>
              <a:rPr lang="en" sz="1300" err="1">
                <a:solidFill>
                  <a:schemeClr val="dk1"/>
                </a:solidFill>
                <a:latin typeface="Calibri"/>
                <a:ea typeface="Calibri"/>
                <a:cs typeface="Calibri"/>
                <a:sym typeface="Calibri"/>
              </a:rPr>
              <a:t>למה</a:t>
            </a:r>
            <a:r>
              <a:rPr lang="en" sz="1300" dirty="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לדעתכם</a:t>
            </a:r>
            <a:r>
              <a:rPr lang="en" sz="1300" dirty="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יכול</a:t>
            </a:r>
            <a:r>
              <a:rPr lang="en" sz="1300" dirty="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או</a:t>
            </a:r>
            <a:r>
              <a:rPr lang="en" sz="1300" dirty="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לא</a:t>
            </a:r>
            <a:r>
              <a:rPr lang="en" sz="1300" dirty="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יכול</a:t>
            </a:r>
            <a:r>
              <a:rPr lang="en" sz="1300" dirty="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להיות</a:t>
            </a:r>
            <a:r>
              <a:rPr lang="en" sz="1300" dirty="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מחסור</a:t>
            </a:r>
            <a:r>
              <a:rPr lang="en" sz="1300" dirty="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במים</a:t>
            </a:r>
            <a:r>
              <a:rPr lang="en" sz="1300" dirty="0">
                <a:solidFill>
                  <a:schemeClr val="dk1"/>
                </a:solidFill>
                <a:latin typeface="Calibri"/>
                <a:ea typeface="Calibri"/>
                <a:cs typeface="Calibri"/>
                <a:sym typeface="Calibri"/>
              </a:rPr>
              <a:t>?</a:t>
            </a:r>
            <a:br>
              <a:rPr lang="en" sz="1300" dirty="0">
                <a:latin typeface="Calibri"/>
                <a:ea typeface="Calibri"/>
                <a:cs typeface="Calibri"/>
              </a:rPr>
            </a:br>
            <a:br>
              <a:rPr lang="en" sz="1300" dirty="0">
                <a:latin typeface="Calibri"/>
                <a:ea typeface="Calibri"/>
                <a:cs typeface="Calibri"/>
              </a:rPr>
            </a:br>
            <a:r>
              <a:rPr lang="en" sz="1300" b="1" u="sng" err="1">
                <a:latin typeface="Calibri"/>
                <a:ea typeface="Calibri"/>
                <a:cs typeface="Calibri"/>
                <a:sym typeface="Calibri"/>
              </a:rPr>
              <a:t>הרחבה</a:t>
            </a:r>
            <a:r>
              <a:rPr lang="en" sz="1300" b="1" u="sng" dirty="0">
                <a:latin typeface="Calibri"/>
                <a:ea typeface="Calibri"/>
                <a:cs typeface="Calibri"/>
                <a:sym typeface="Calibri"/>
              </a:rPr>
              <a:t> </a:t>
            </a:r>
            <a:r>
              <a:rPr lang="en" sz="1300" b="1" u="sng" err="1">
                <a:latin typeface="Calibri"/>
                <a:ea typeface="Calibri"/>
                <a:cs typeface="Calibri"/>
                <a:sym typeface="Calibri"/>
              </a:rPr>
              <a:t>למורים</a:t>
            </a:r>
            <a:r>
              <a:rPr lang="en" sz="1300" b="1" u="sng" dirty="0">
                <a:latin typeface="Calibri"/>
                <a:ea typeface="Calibri"/>
                <a:cs typeface="Calibri"/>
                <a:sym typeface="Calibri"/>
              </a:rPr>
              <a:t>:</a:t>
            </a:r>
            <a:br>
              <a:rPr lang="en" sz="1300" dirty="0">
                <a:latin typeface="Calibri"/>
                <a:ea typeface="Calibri"/>
                <a:cs typeface="Calibri"/>
              </a:rPr>
            </a:br>
            <a:r>
              <a:rPr lang="en" sz="1300" u="sng" err="1">
                <a:solidFill>
                  <a:schemeClr val="hlink"/>
                </a:solidFill>
                <a:latin typeface="Calibri"/>
                <a:ea typeface="Calibri"/>
                <a:cs typeface="Calibri"/>
                <a:sym typeface="Calibri"/>
              </a:rPr>
              <a:t>הבצורת</a:t>
            </a:r>
            <a:r>
              <a:rPr lang="en" sz="1300" u="sng">
                <a:solidFill>
                  <a:schemeClr val="hlink"/>
                </a:solidFill>
                <a:latin typeface="Calibri"/>
                <a:ea typeface="Calibri"/>
                <a:cs typeface="Calibri"/>
                <a:sym typeface="Calibri"/>
              </a:rPr>
              <a:t> </a:t>
            </a:r>
            <a:r>
              <a:rPr lang="en" sz="1300" u="sng" err="1">
                <a:solidFill>
                  <a:schemeClr val="hlink"/>
                </a:solidFill>
                <a:latin typeface="Calibri"/>
                <a:ea typeface="Calibri"/>
                <a:cs typeface="Calibri"/>
                <a:sym typeface="Calibri"/>
              </a:rPr>
              <a:t>החמורה</a:t>
            </a:r>
            <a:r>
              <a:rPr lang="en" sz="1300" u="sng">
                <a:solidFill>
                  <a:schemeClr val="hlink"/>
                </a:solidFill>
                <a:latin typeface="Calibri"/>
                <a:ea typeface="Calibri"/>
                <a:cs typeface="Calibri"/>
                <a:sym typeface="Calibri"/>
              </a:rPr>
              <a:t> </a:t>
            </a:r>
            <a:r>
              <a:rPr lang="en" sz="1300" u="sng" err="1">
                <a:solidFill>
                  <a:schemeClr val="hlink"/>
                </a:solidFill>
                <a:latin typeface="Calibri"/>
                <a:ea typeface="Calibri"/>
                <a:cs typeface="Calibri"/>
                <a:sym typeface="Calibri"/>
              </a:rPr>
              <a:t>זה</a:t>
            </a:r>
            <a:r>
              <a:rPr lang="en" sz="1300" u="sng">
                <a:solidFill>
                  <a:schemeClr val="hlink"/>
                </a:solidFill>
                <a:latin typeface="Calibri"/>
                <a:ea typeface="Calibri"/>
                <a:cs typeface="Calibri"/>
                <a:sym typeface="Calibri"/>
              </a:rPr>
              <a:t> 500 </a:t>
            </a:r>
            <a:r>
              <a:rPr lang="en" sz="1300" u="sng" err="1">
                <a:solidFill>
                  <a:schemeClr val="hlink"/>
                </a:solidFill>
                <a:latin typeface="Calibri"/>
                <a:ea typeface="Calibri"/>
                <a:cs typeface="Calibri"/>
                <a:sym typeface="Calibri"/>
              </a:rPr>
              <a:t>שנה</a:t>
            </a:r>
            <a:r>
              <a:rPr lang="en" sz="1300" u="sng">
                <a:solidFill>
                  <a:schemeClr val="hlink"/>
                </a:solidFill>
                <a:latin typeface="Calibri"/>
                <a:ea typeface="Calibri"/>
                <a:cs typeface="Calibri"/>
                <a:sym typeface="Calibri"/>
              </a:rPr>
              <a:t>: </a:t>
            </a:r>
            <a:r>
              <a:rPr lang="en" sz="1300" u="sng" err="1">
                <a:solidFill>
                  <a:schemeClr val="hlink"/>
                </a:solidFill>
                <a:latin typeface="Calibri"/>
                <a:ea typeface="Calibri"/>
                <a:cs typeface="Calibri"/>
                <a:sym typeface="Calibri"/>
              </a:rPr>
              <a:t>אירופה</a:t>
            </a:r>
            <a:r>
              <a:rPr lang="en" sz="1300" u="sng">
                <a:solidFill>
                  <a:schemeClr val="hlink"/>
                </a:solidFill>
                <a:latin typeface="Calibri"/>
                <a:ea typeface="Calibri"/>
                <a:cs typeface="Calibri"/>
                <a:sym typeface="Calibri"/>
              </a:rPr>
              <a:t> </a:t>
            </a:r>
            <a:r>
              <a:rPr lang="en" sz="1300" u="sng" err="1">
                <a:solidFill>
                  <a:schemeClr val="hlink"/>
                </a:solidFill>
                <a:latin typeface="Calibri"/>
                <a:ea typeface="Calibri"/>
                <a:cs typeface="Calibri"/>
                <a:sym typeface="Calibri"/>
              </a:rPr>
              <a:t>נכנסת</a:t>
            </a:r>
            <a:r>
              <a:rPr lang="en" sz="1300" u="sng">
                <a:solidFill>
                  <a:schemeClr val="hlink"/>
                </a:solidFill>
                <a:latin typeface="Calibri"/>
                <a:ea typeface="Calibri"/>
                <a:cs typeface="Calibri"/>
                <a:sym typeface="Calibri"/>
              </a:rPr>
              <a:t> </a:t>
            </a:r>
            <a:r>
              <a:rPr lang="en" sz="1300" u="sng" err="1">
                <a:solidFill>
                  <a:schemeClr val="hlink"/>
                </a:solidFill>
                <a:latin typeface="Calibri"/>
                <a:ea typeface="Calibri"/>
                <a:cs typeface="Calibri"/>
                <a:sym typeface="Calibri"/>
              </a:rPr>
              <a:t>לעידן</a:t>
            </a:r>
            <a:r>
              <a:rPr lang="en" sz="1300" u="sng">
                <a:solidFill>
                  <a:schemeClr val="hlink"/>
                </a:solidFill>
                <a:latin typeface="Calibri"/>
                <a:ea typeface="Calibri"/>
                <a:cs typeface="Calibri"/>
                <a:sym typeface="Calibri"/>
              </a:rPr>
              <a:t> </a:t>
            </a:r>
            <a:r>
              <a:rPr lang="en" sz="1300" u="sng" err="1">
                <a:solidFill>
                  <a:schemeClr val="hlink"/>
                </a:solidFill>
                <a:latin typeface="Calibri"/>
                <a:ea typeface="Calibri"/>
                <a:cs typeface="Calibri"/>
                <a:sym typeface="Calibri"/>
              </a:rPr>
              <a:t>היובש</a:t>
            </a:r>
            <a:r>
              <a:rPr lang="en" sz="1300" dirty="0">
                <a:solidFill>
                  <a:srgbClr val="1A1A1A"/>
                </a:solidFill>
                <a:latin typeface="Calibri"/>
                <a:ea typeface="Calibri"/>
                <a:cs typeface="Calibri"/>
                <a:sym typeface="Calibri"/>
              </a:rPr>
              <a:t> (2023) - </a:t>
            </a:r>
            <a:r>
              <a:rPr lang="en" dirty="0">
                <a:solidFill>
                  <a:srgbClr val="1A1A1A"/>
                </a:solidFill>
                <a:sym typeface="Calibri"/>
                <a:hlinkClick r:id="rId3"/>
              </a:rPr>
              <a:t>https://www.globes.co.il/news/article.aspx?did=1001449967</a:t>
            </a:r>
            <a:r>
              <a:rPr lang="en" dirty="0">
                <a:solidFill>
                  <a:srgbClr val="1A1A1A"/>
                </a:solidFill>
                <a:sym typeface="Calibri"/>
              </a:rPr>
              <a:t> </a:t>
            </a:r>
            <a:endParaRPr lang="en" dirty="0"/>
          </a:p>
          <a:p>
            <a:pPr marL="0" indent="0" algn="r" rtl="1">
              <a:buNone/>
            </a:pPr>
            <a:br>
              <a:rPr lang="en" sz="1300" dirty="0">
                <a:latin typeface="Calibri"/>
                <a:ea typeface="Calibri"/>
                <a:cs typeface="Calibri"/>
              </a:rPr>
            </a:br>
            <a:r>
              <a:rPr lang="en" sz="1300" u="sng" err="1">
                <a:solidFill>
                  <a:schemeClr val="hlink"/>
                </a:solidFill>
                <a:latin typeface="Calibri"/>
                <a:ea typeface="Calibri"/>
                <a:cs typeface="Calibri"/>
                <a:sym typeface="Calibri"/>
              </a:rPr>
              <a:t>הבצורת</a:t>
            </a:r>
            <a:r>
              <a:rPr lang="en" sz="1300" u="sng">
                <a:solidFill>
                  <a:schemeClr val="hlink"/>
                </a:solidFill>
                <a:latin typeface="Calibri"/>
                <a:ea typeface="Calibri"/>
                <a:cs typeface="Calibri"/>
                <a:sym typeface="Calibri"/>
              </a:rPr>
              <a:t> </a:t>
            </a:r>
            <a:r>
              <a:rPr lang="en" sz="1300" u="sng" err="1">
                <a:solidFill>
                  <a:schemeClr val="hlink"/>
                </a:solidFill>
                <a:latin typeface="Calibri"/>
                <a:ea typeface="Calibri"/>
                <a:cs typeface="Calibri"/>
                <a:sym typeface="Calibri"/>
              </a:rPr>
              <a:t>בקליפורניה</a:t>
            </a:r>
            <a:r>
              <a:rPr lang="en" sz="1300" u="sng">
                <a:solidFill>
                  <a:schemeClr val="hlink"/>
                </a:solidFill>
                <a:latin typeface="Calibri"/>
                <a:ea typeface="Calibri"/>
                <a:cs typeface="Calibri"/>
                <a:sym typeface="Calibri"/>
              </a:rPr>
              <a:t>: 26 </a:t>
            </a:r>
            <a:r>
              <a:rPr lang="en" sz="1300" u="sng" err="1">
                <a:solidFill>
                  <a:schemeClr val="hlink"/>
                </a:solidFill>
                <a:latin typeface="Calibri"/>
                <a:ea typeface="Calibri"/>
                <a:cs typeface="Calibri"/>
                <a:sym typeface="Calibri"/>
              </a:rPr>
              <a:t>חברות</a:t>
            </a:r>
            <a:r>
              <a:rPr lang="en" sz="1300" u="sng">
                <a:solidFill>
                  <a:schemeClr val="hlink"/>
                </a:solidFill>
                <a:latin typeface="Calibri"/>
                <a:ea typeface="Calibri"/>
                <a:cs typeface="Calibri"/>
                <a:sym typeface="Calibri"/>
              </a:rPr>
              <a:t> </a:t>
            </a:r>
            <a:r>
              <a:rPr lang="en" sz="1300" u="sng" err="1">
                <a:solidFill>
                  <a:schemeClr val="hlink"/>
                </a:solidFill>
                <a:latin typeface="Calibri"/>
                <a:ea typeface="Calibri"/>
                <a:cs typeface="Calibri"/>
                <a:sym typeface="Calibri"/>
              </a:rPr>
              <a:t>מים</a:t>
            </a:r>
            <a:r>
              <a:rPr lang="en" sz="1300" u="sng">
                <a:solidFill>
                  <a:schemeClr val="hlink"/>
                </a:solidFill>
                <a:latin typeface="Calibri"/>
                <a:ea typeface="Calibri"/>
                <a:cs typeface="Calibri"/>
                <a:sym typeface="Calibri"/>
              </a:rPr>
              <a:t> </a:t>
            </a:r>
            <a:r>
              <a:rPr lang="en" sz="1300" u="sng" err="1">
                <a:solidFill>
                  <a:schemeClr val="hlink"/>
                </a:solidFill>
                <a:latin typeface="Calibri"/>
                <a:ea typeface="Calibri"/>
                <a:cs typeface="Calibri"/>
                <a:sym typeface="Calibri"/>
              </a:rPr>
              <a:t>ישראליות</a:t>
            </a:r>
            <a:r>
              <a:rPr lang="en" sz="1300" u="sng">
                <a:solidFill>
                  <a:schemeClr val="hlink"/>
                </a:solidFill>
                <a:latin typeface="Calibri"/>
                <a:ea typeface="Calibri"/>
                <a:cs typeface="Calibri"/>
                <a:sym typeface="Calibri"/>
              </a:rPr>
              <a:t> </a:t>
            </a:r>
            <a:r>
              <a:rPr lang="en" sz="1300" u="sng" err="1">
                <a:solidFill>
                  <a:schemeClr val="hlink"/>
                </a:solidFill>
                <a:latin typeface="Calibri"/>
                <a:ea typeface="Calibri"/>
                <a:cs typeface="Calibri"/>
                <a:sym typeface="Calibri"/>
              </a:rPr>
              <a:t>יינסו</a:t>
            </a:r>
            <a:r>
              <a:rPr lang="en" sz="1300" u="sng">
                <a:solidFill>
                  <a:schemeClr val="hlink"/>
                </a:solidFill>
                <a:latin typeface="Calibri"/>
                <a:ea typeface="Calibri"/>
                <a:cs typeface="Calibri"/>
                <a:sym typeface="Calibri"/>
              </a:rPr>
              <a:t> </a:t>
            </a:r>
            <a:r>
              <a:rPr lang="en" sz="1300" u="sng" err="1">
                <a:solidFill>
                  <a:schemeClr val="hlink"/>
                </a:solidFill>
                <a:latin typeface="Calibri"/>
                <a:ea typeface="Calibri"/>
                <a:cs typeface="Calibri"/>
                <a:sym typeface="Calibri"/>
              </a:rPr>
              <a:t>לסייע</a:t>
            </a:r>
            <a:r>
              <a:rPr lang="en" sz="1300">
                <a:solidFill>
                  <a:srgbClr val="1A1A1A"/>
                </a:solidFill>
                <a:latin typeface="Calibri"/>
                <a:ea typeface="Calibri"/>
                <a:cs typeface="Calibri"/>
                <a:sym typeface="Calibri"/>
              </a:rPr>
              <a:t> (2016) - </a:t>
            </a:r>
            <a:r>
              <a:rPr lang="en" dirty="0">
                <a:solidFill>
                  <a:srgbClr val="1A1A1A"/>
                </a:solidFill>
                <a:sym typeface="Calibri"/>
                <a:hlinkClick r:id="rId4"/>
              </a:rPr>
              <a:t>https://www.globes.co.il/news/article.aspx?did=1001130536</a:t>
            </a:r>
            <a:endParaRPr sz="1300">
              <a:latin typeface="Calibri"/>
              <a:ea typeface="Calibri"/>
              <a:cs typeface="Calibri"/>
              <a:sym typeface="Calibri"/>
            </a:endParaRPr>
          </a:p>
          <a:p>
            <a:pPr marL="0" indent="0" algn="r" rtl="1">
              <a:buNone/>
            </a:pPr>
            <a:br>
              <a:rPr lang="en" sz="1300" dirty="0">
                <a:latin typeface="Calibri"/>
                <a:ea typeface="Calibri"/>
                <a:cs typeface="Calibri"/>
              </a:rPr>
            </a:br>
            <a:r>
              <a:rPr lang="en" sz="1300" u="sng" err="1">
                <a:solidFill>
                  <a:schemeClr val="hlink"/>
                </a:solidFill>
                <a:latin typeface="Calibri"/>
                <a:ea typeface="Calibri"/>
                <a:cs typeface="Calibri"/>
                <a:sym typeface="Calibri"/>
              </a:rPr>
              <a:t>בצורת</a:t>
            </a:r>
            <a:r>
              <a:rPr lang="en" sz="1300" u="sng">
                <a:solidFill>
                  <a:schemeClr val="hlink"/>
                </a:solidFill>
                <a:latin typeface="Calibri"/>
                <a:ea typeface="Calibri"/>
                <a:cs typeface="Calibri"/>
                <a:sym typeface="Calibri"/>
              </a:rPr>
              <a:t> </a:t>
            </a:r>
            <a:r>
              <a:rPr lang="en" sz="1300" u="sng" err="1">
                <a:solidFill>
                  <a:schemeClr val="hlink"/>
                </a:solidFill>
                <a:latin typeface="Calibri"/>
                <a:ea typeface="Calibri"/>
                <a:cs typeface="Calibri"/>
                <a:sym typeface="Calibri"/>
              </a:rPr>
              <a:t>באנגליה</a:t>
            </a:r>
            <a:r>
              <a:rPr lang="en" sz="1300">
                <a:latin typeface="Calibri"/>
                <a:ea typeface="Calibri"/>
                <a:cs typeface="Calibri"/>
                <a:sym typeface="Calibri"/>
              </a:rPr>
              <a:t> (2012) - </a:t>
            </a:r>
            <a:r>
              <a:rPr lang="en" dirty="0">
                <a:sym typeface="Calibri"/>
                <a:hlinkClick r:id="rId5"/>
              </a:rPr>
              <a:t>https://www.haaretz.co.il/news/world/2012-04-06/ty-article/0000017f-ea2f-d4a6-af7f-feefe9130000</a:t>
            </a:r>
            <a:endParaRPr sz="1300">
              <a:latin typeface="Calibri"/>
              <a:ea typeface="Calibri"/>
              <a:cs typeface="Calibri"/>
              <a:sym typeface="Calibri"/>
            </a:endParaRPr>
          </a:p>
          <a:p>
            <a:pPr marL="0" indent="0" algn="r" rtl="1">
              <a:buNone/>
            </a:pPr>
            <a:r>
              <a:rPr lang="en" sz="1300" dirty="0">
                <a:latin typeface="Calibri"/>
                <a:ea typeface="Calibri"/>
                <a:cs typeface="Calibri"/>
                <a:sym typeface="Calibri"/>
              </a:rPr>
              <a:t>   </a:t>
            </a:r>
            <a:endParaRPr sz="1300" dirty="0">
              <a:latin typeface="Calibri"/>
              <a:ea typeface="Calibri"/>
              <a:cs typeface="Calibri"/>
              <a:sym typeface="Calibri"/>
            </a:endParaRPr>
          </a:p>
          <a:p>
            <a:pPr marL="0" lvl="0" indent="0" algn="r" rtl="1">
              <a:spcBef>
                <a:spcPts val="0"/>
              </a:spcBef>
              <a:spcAft>
                <a:spcPts val="0"/>
              </a:spcAft>
              <a:buNone/>
            </a:pPr>
            <a:r>
              <a:rPr lang="en" sz="1300" u="sng" err="1">
                <a:solidFill>
                  <a:schemeClr val="hlink"/>
                </a:solidFill>
                <a:latin typeface="Calibri"/>
                <a:ea typeface="Calibri"/>
                <a:cs typeface="Calibri"/>
                <a:sym typeface="Calibri"/>
              </a:rPr>
              <a:t>הבצורת</a:t>
            </a:r>
            <a:r>
              <a:rPr lang="en" sz="1300" u="sng" dirty="0">
                <a:solidFill>
                  <a:schemeClr val="hlink"/>
                </a:solidFill>
                <a:latin typeface="Calibri"/>
                <a:ea typeface="Calibri"/>
                <a:cs typeface="Calibri"/>
                <a:sym typeface="Calibri"/>
              </a:rPr>
              <a:t> </a:t>
            </a:r>
            <a:r>
              <a:rPr lang="en" sz="1300" u="sng" err="1">
                <a:solidFill>
                  <a:schemeClr val="hlink"/>
                </a:solidFill>
                <a:latin typeface="Calibri"/>
                <a:ea typeface="Calibri"/>
                <a:cs typeface="Calibri"/>
                <a:sym typeface="Calibri"/>
              </a:rPr>
              <a:t>בארצות</a:t>
            </a:r>
            <a:r>
              <a:rPr lang="en" sz="1300" u="sng" dirty="0">
                <a:solidFill>
                  <a:schemeClr val="hlink"/>
                </a:solidFill>
                <a:latin typeface="Calibri"/>
                <a:ea typeface="Calibri"/>
                <a:cs typeface="Calibri"/>
                <a:sym typeface="Calibri"/>
              </a:rPr>
              <a:t> </a:t>
            </a:r>
            <a:r>
              <a:rPr lang="en" sz="1300" u="sng" err="1">
                <a:solidFill>
                  <a:schemeClr val="hlink"/>
                </a:solidFill>
                <a:latin typeface="Calibri"/>
                <a:ea typeface="Calibri"/>
                <a:cs typeface="Calibri"/>
                <a:sym typeface="Calibri"/>
              </a:rPr>
              <a:t>הברית</a:t>
            </a:r>
            <a:r>
              <a:rPr lang="en" sz="1300" u="sng" dirty="0">
                <a:solidFill>
                  <a:schemeClr val="hlink"/>
                </a:solidFill>
                <a:latin typeface="Calibri"/>
                <a:ea typeface="Calibri"/>
                <a:cs typeface="Calibri"/>
                <a:sym typeface="Calibri"/>
              </a:rPr>
              <a:t> - </a:t>
            </a:r>
            <a:r>
              <a:rPr lang="en" sz="1300" u="sng" err="1">
                <a:solidFill>
                  <a:schemeClr val="hlink"/>
                </a:solidFill>
                <a:latin typeface="Calibri"/>
                <a:ea typeface="Calibri"/>
                <a:cs typeface="Calibri"/>
                <a:sym typeface="Calibri"/>
              </a:rPr>
              <a:t>החמורה</a:t>
            </a:r>
            <a:r>
              <a:rPr lang="en" sz="1300" u="sng" dirty="0">
                <a:solidFill>
                  <a:schemeClr val="hlink"/>
                </a:solidFill>
                <a:latin typeface="Calibri"/>
                <a:ea typeface="Calibri"/>
                <a:cs typeface="Calibri"/>
                <a:sym typeface="Calibri"/>
              </a:rPr>
              <a:t> </a:t>
            </a:r>
            <a:r>
              <a:rPr lang="en" sz="1300" u="sng" err="1">
                <a:solidFill>
                  <a:schemeClr val="hlink"/>
                </a:solidFill>
                <a:latin typeface="Calibri"/>
                <a:ea typeface="Calibri"/>
                <a:cs typeface="Calibri"/>
                <a:sym typeface="Calibri"/>
              </a:rPr>
              <a:t>מזה</a:t>
            </a:r>
            <a:r>
              <a:rPr lang="en" sz="1300" u="sng" dirty="0">
                <a:solidFill>
                  <a:schemeClr val="hlink"/>
                </a:solidFill>
                <a:latin typeface="Calibri"/>
                <a:ea typeface="Calibri"/>
                <a:cs typeface="Calibri"/>
                <a:sym typeface="Calibri"/>
              </a:rPr>
              <a:t> 1,200 </a:t>
            </a:r>
            <a:r>
              <a:rPr lang="en" sz="1300" u="sng" err="1">
                <a:solidFill>
                  <a:schemeClr val="hlink"/>
                </a:solidFill>
                <a:latin typeface="Calibri"/>
                <a:ea typeface="Calibri"/>
                <a:cs typeface="Calibri"/>
                <a:sym typeface="Calibri"/>
              </a:rPr>
              <a:t>שנים</a:t>
            </a:r>
            <a:r>
              <a:rPr lang="en" sz="1300" u="sng" dirty="0">
                <a:solidFill>
                  <a:schemeClr val="hlink"/>
                </a:solidFill>
                <a:latin typeface="Calibri"/>
                <a:ea typeface="Calibri"/>
                <a:cs typeface="Calibri"/>
                <a:sym typeface="Calibri"/>
              </a:rPr>
              <a:t> (</a:t>
            </a:r>
            <a:r>
              <a:rPr lang="en" sz="1300" u="sng" err="1">
                <a:solidFill>
                  <a:schemeClr val="hlink"/>
                </a:solidFill>
                <a:latin typeface="Calibri"/>
                <a:ea typeface="Calibri"/>
                <a:cs typeface="Calibri"/>
                <a:sym typeface="Calibri"/>
              </a:rPr>
              <a:t>אתר</a:t>
            </a:r>
            <a:r>
              <a:rPr lang="en" sz="1300" u="sng" dirty="0">
                <a:solidFill>
                  <a:schemeClr val="hlink"/>
                </a:solidFill>
                <a:latin typeface="Calibri"/>
                <a:ea typeface="Calibri"/>
                <a:cs typeface="Calibri"/>
                <a:sym typeface="Calibri"/>
              </a:rPr>
              <a:t> </a:t>
            </a:r>
            <a:r>
              <a:rPr lang="en" sz="1300" u="sng" err="1">
                <a:solidFill>
                  <a:schemeClr val="hlink"/>
                </a:solidFill>
                <a:latin typeface="Calibri"/>
                <a:ea typeface="Calibri"/>
                <a:cs typeface="Calibri"/>
                <a:sym typeface="Calibri"/>
              </a:rPr>
              <a:t>דוידסון</a:t>
            </a:r>
            <a:endParaRPr lang="en" sz="1300" u="sng" err="1">
              <a:solidFill>
                <a:schemeClr val="hlink"/>
              </a:solidFill>
              <a:latin typeface="Calibri"/>
              <a:ea typeface="Calibri"/>
              <a:cs typeface="Calibri"/>
            </a:endParaRPr>
          </a:p>
          <a:p>
            <a:pPr marL="0" indent="0" algn="r" rtl="1">
              <a:buNone/>
            </a:pPr>
            <a:r>
              <a:rPr lang="en" dirty="0">
                <a:solidFill>
                  <a:schemeClr val="hlink"/>
                </a:solidFill>
                <a:hlinkClick r:id="rId6"/>
              </a:rPr>
              <a:t>https://davidson.weizmann.ac.il/online/sciencenews/%D7%94%D7%91%D7%A6%D7%95%D7%A8%D7%AA-%D7%91%D7%90%D7%A8%D7%A6%D7%95%D7%AA-%D7%94%D7%91%D7%A8%D7%99%D7%AA-%E2%80%93-%D7%94%D7%97%D7%9E%D7%95%D7%A8%D7%94-%D7%91%D7%99%D7%95%D7%AA%D7%A8-%D7%9E%D7%96%D7%94-1200-%D7%A9%D7%A0%D7%94</a:t>
            </a:r>
          </a:p>
          <a:p>
            <a:pPr marL="0" indent="0" algn="r" rtl="1">
              <a:buNone/>
            </a:pPr>
            <a:endParaRPr lang="en" dirty="0">
              <a:solidFill>
                <a:schemeClr val="hlin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27ead98873e_6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27ead98873e_6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SzPts val="1100"/>
              <a:buFont typeface="Arial"/>
              <a:buNone/>
            </a:pPr>
            <a:r>
              <a:rPr lang="he-IL" sz="1800" b="0" i="0" dirty="0">
                <a:solidFill>
                  <a:srgbClr val="000000"/>
                </a:solidFill>
                <a:effectLst/>
                <a:highlight>
                  <a:srgbClr val="FFFF00"/>
                </a:highlight>
              </a:rPr>
              <a:t>צפו עם התלמידים ב</a:t>
            </a:r>
            <a:r>
              <a:rPr lang="he-IL" sz="1800" b="0" i="0" u="sng" strike="noStrike" dirty="0">
                <a:solidFill>
                  <a:srgbClr val="1155CC"/>
                </a:solidFill>
                <a:effectLst/>
                <a:highlight>
                  <a:srgbClr val="FFFF00"/>
                </a:highlight>
                <a:latin typeface="Segoe UI"/>
                <a:cs typeface="Segoe UI"/>
                <a:hlinkClick r:id="rId3"/>
              </a:rPr>
              <a:t>כתבה</a:t>
            </a:r>
            <a:r>
              <a:rPr lang="he-IL" sz="1800" b="0" i="0" u="sng" strike="noStrike" dirty="0">
                <a:solidFill>
                  <a:srgbClr val="1155CC"/>
                </a:solidFill>
                <a:effectLst/>
                <a:highlight>
                  <a:srgbClr val="FFFF00"/>
                </a:highlight>
                <a:latin typeface="Calibri"/>
                <a:cs typeface="Calibri"/>
                <a:hlinkClick r:id="rId3"/>
              </a:rPr>
              <a:t> </a:t>
            </a:r>
            <a:r>
              <a:rPr lang="he-IL" sz="1800" b="0" i="0" u="sng" strike="noStrike" dirty="0">
                <a:solidFill>
                  <a:srgbClr val="1155CC"/>
                </a:solidFill>
                <a:effectLst/>
                <a:highlight>
                  <a:srgbClr val="FFFF00"/>
                </a:highlight>
                <a:latin typeface="Segoe UI"/>
                <a:cs typeface="Segoe UI"/>
                <a:hlinkClick r:id="rId3"/>
              </a:rPr>
              <a:t>מכאן</a:t>
            </a:r>
            <a:r>
              <a:rPr lang="he-IL" sz="1800" b="0" i="0" u="sng" strike="noStrike" dirty="0">
                <a:solidFill>
                  <a:srgbClr val="1155CC"/>
                </a:solidFill>
                <a:effectLst/>
                <a:highlight>
                  <a:srgbClr val="FFFF00"/>
                </a:highlight>
                <a:latin typeface="Calibri"/>
                <a:cs typeface="Calibri"/>
                <a:hlinkClick r:id="rId3"/>
              </a:rPr>
              <a:t> 11</a:t>
            </a:r>
            <a:r>
              <a:rPr lang="he-IL" sz="1800" b="0" i="0" dirty="0">
                <a:solidFill>
                  <a:srgbClr val="000000"/>
                </a:solidFill>
                <a:effectLst/>
                <a:highlight>
                  <a:srgbClr val="FFFF00"/>
                </a:highlight>
              </a:rPr>
              <a:t> - אורכה כ-9 דקות. בקשו מהתלמידים מראש לחלק דף לטענה ולנימוק. תוך כדי הצפייה לכתוב במחברות טיעונים ונימוקים אותם משמיעים אנשים שונים המרואיינים בכתבה. בקשו מהתלמידים לרשום של מי נקודת המבט ליד הטענה שכתבו.</a:t>
            </a:r>
            <a:r>
              <a:rPr lang="he-IL" sz="1800" b="0" i="0" dirty="0">
                <a:solidFill>
                  <a:srgbClr val="000000"/>
                </a:solidFill>
                <a:effectLst/>
                <a:highlight>
                  <a:srgbClr val="FFFFFF"/>
                </a:highlight>
                <a:latin typeface="WordVisiCarriageReturnRtl_MSFontService"/>
              </a:rPr>
              <a:t> </a:t>
            </a:r>
            <a:br>
              <a:rPr lang="he-IL" sz="1800" b="0" i="0" dirty="0">
                <a:effectLst/>
                <a:highlight>
                  <a:srgbClr val="FFFFFF"/>
                </a:highlight>
                <a:latin typeface="WordVisiCarriageReturnRtl_MSFontService"/>
              </a:rPr>
            </a:br>
            <a:r>
              <a:rPr lang="he-IL" sz="1800" b="0" i="0" dirty="0">
                <a:solidFill>
                  <a:srgbClr val="000000"/>
                </a:solidFill>
                <a:effectLst/>
                <a:highlight>
                  <a:srgbClr val="FFFF00"/>
                </a:highlight>
              </a:rPr>
              <a:t>יכול להיות שתצטרכו להפסיק מדי פעם את הצגת הסרטון (או לתת </a:t>
            </a:r>
            <a:r>
              <a:rPr lang="he-IL" sz="1800" b="0" i="0" dirty="0" err="1">
                <a:solidFill>
                  <a:srgbClr val="000000"/>
                </a:solidFill>
                <a:effectLst/>
                <a:highlight>
                  <a:srgbClr val="FFFF00"/>
                </a:highlight>
              </a:rPr>
              <a:t>להםן</a:t>
            </a:r>
            <a:r>
              <a:rPr lang="he-IL" sz="1800" b="0" i="0" dirty="0">
                <a:solidFill>
                  <a:srgbClr val="000000"/>
                </a:solidFill>
                <a:effectLst/>
                <a:highlight>
                  <a:srgbClr val="FFFF00"/>
                </a:highlight>
              </a:rPr>
              <a:t> לצפות </a:t>
            </a:r>
            <a:r>
              <a:rPr lang="he-IL" sz="1800" b="0" i="0" dirty="0" err="1">
                <a:solidFill>
                  <a:srgbClr val="000000"/>
                </a:solidFill>
                <a:effectLst/>
                <a:highlight>
                  <a:srgbClr val="FFFF00"/>
                </a:highlight>
              </a:rPr>
              <a:t>בעצמםן</a:t>
            </a:r>
            <a:r>
              <a:rPr lang="he-IL" sz="1800" b="0" i="0" dirty="0">
                <a:solidFill>
                  <a:srgbClr val="000000"/>
                </a:solidFill>
                <a:effectLst/>
                <a:highlight>
                  <a:srgbClr val="FFFF00"/>
                </a:highlight>
              </a:rPr>
              <a:t> עם אוזניות).</a:t>
            </a:r>
            <a:r>
              <a:rPr lang="he-IL" sz="1800" b="0" i="0" dirty="0">
                <a:solidFill>
                  <a:srgbClr val="000000"/>
                </a:solidFill>
                <a:effectLst/>
                <a:highlight>
                  <a:srgbClr val="FFFFFF"/>
                </a:highlight>
                <a:latin typeface="Calibri"/>
                <a:cs typeface="Calibri"/>
              </a:rPr>
              <a:t> </a:t>
            </a:r>
          </a:p>
          <a:p>
            <a:pPr marL="0" lvl="0" indent="0" algn="r" rtl="1">
              <a:spcBef>
                <a:spcPts val="0"/>
              </a:spcBef>
              <a:spcAft>
                <a:spcPts val="0"/>
              </a:spcAft>
              <a:buSzPts val="1100"/>
              <a:buFont typeface="Arial"/>
              <a:buNone/>
            </a:pPr>
            <a:r>
              <a:rPr lang="he-IL" sz="1300" dirty="0">
                <a:solidFill>
                  <a:schemeClr val="dk1"/>
                </a:solidFill>
                <a:latin typeface="Calibri"/>
                <a:ea typeface="Calibri"/>
                <a:cs typeface="Calibri"/>
                <a:sym typeface="Calibri"/>
              </a:rPr>
              <a:t>במדריך למורה תמצאו פירוט של נקודות מבט אפשריות. </a:t>
            </a:r>
            <a:endParaRPr lang="he-IL" sz="1300" dirty="0">
              <a:solidFill>
                <a:schemeClr val="dk1"/>
              </a:solidFill>
              <a:latin typeface="Calibri"/>
              <a:ea typeface="Calibri"/>
              <a:cs typeface="Calibri"/>
            </a:endParaRPr>
          </a:p>
          <a:p>
            <a:pPr marL="0" indent="0" algn="r" rtl="1">
              <a:buNone/>
            </a:pPr>
            <a:r>
              <a:rPr lang="he-IL" dirty="0">
                <a:solidFill>
                  <a:schemeClr val="dk1"/>
                </a:solidFill>
                <a:hlinkClick r:id="rId3"/>
              </a:rPr>
              <a:t>https://www.youtube.com/watch?v=xR72-L4gYAw&amp;t=6s</a:t>
            </a:r>
            <a:r>
              <a:rPr lang="he-IL" dirty="0">
                <a:solidFill>
                  <a:schemeClr val="dk1"/>
                </a:solidFill>
              </a:rPr>
              <a:t> </a:t>
            </a:r>
            <a:endParaRPr lang="he-IL"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27d66fbf059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27d66fbf059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lnSpc>
                <a:spcPct val="115000"/>
              </a:lnSpc>
              <a:spcBef>
                <a:spcPts val="0"/>
              </a:spcBef>
              <a:spcAft>
                <a:spcPts val="1200"/>
              </a:spcAft>
              <a:buClr>
                <a:schemeClr val="dk1"/>
              </a:buClr>
              <a:buSzPts val="1100"/>
              <a:buFont typeface="Arial"/>
              <a:buNone/>
            </a:pPr>
            <a:r>
              <a:rPr lang="en" sz="1200">
                <a:latin typeface="Calibri"/>
                <a:ea typeface="Calibri"/>
                <a:cs typeface="Calibri"/>
                <a:sym typeface="Calibri"/>
              </a:rPr>
              <a:t>כעת, איספו מהתלמידים את מה שכתבו במהלך הצפייה בכתבה וסדרו לפי החלוקה בטבלה.  </a:t>
            </a:r>
            <a:endParaRPr sz="14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27ead98873e_6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27ead98873e_6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כעת נסחו עם התלמידים טיעונים שונים מתוך הטבלה.</a:t>
            </a:r>
            <a:endParaRPr/>
          </a:p>
          <a:p>
            <a:pPr marL="0" lvl="0" indent="0" algn="r" rtl="1">
              <a:spcBef>
                <a:spcPts val="0"/>
              </a:spcBef>
              <a:spcAft>
                <a:spcPts val="0"/>
              </a:spcAft>
              <a:buNone/>
            </a:pPr>
            <a:r>
              <a:rPr lang="en"/>
              <a:t>דוגמאות:</a:t>
            </a:r>
            <a:endParaRPr/>
          </a:p>
          <a:p>
            <a:pPr marL="0" lvl="0" indent="0" algn="r" rtl="1">
              <a:spcBef>
                <a:spcPts val="0"/>
              </a:spcBef>
              <a:spcAft>
                <a:spcPts val="0"/>
              </a:spcAft>
              <a:buNone/>
            </a:pPr>
            <a:r>
              <a:rPr lang="en"/>
              <a:t> 1. צריך לנקות את הזיהום בנחל בגלל שהזיהום פוגע בבריאות של התושבים מסביב לנחל וגם מונע ממטיילים להגיע לאזור.</a:t>
            </a:r>
            <a:endParaRPr/>
          </a:p>
          <a:p>
            <a:pPr marL="0" lvl="0" indent="0" algn="r" rtl="1">
              <a:spcBef>
                <a:spcPts val="0"/>
              </a:spcBef>
              <a:spcAft>
                <a:spcPts val="0"/>
              </a:spcAft>
              <a:buNone/>
            </a:pPr>
            <a:r>
              <a:rPr lang="en"/>
              <a:t>2. צריך להשקיע כספים בבניית מתקן טיהור שפכים חדש כי חוסר התפקוד של המתקן גורם לפגיעה בבריאות הציבור.</a:t>
            </a:r>
            <a:endParaRPr/>
          </a:p>
          <a:p>
            <a:pPr marL="0" lvl="0" indent="0" algn="r" rtl="1">
              <a:spcBef>
                <a:spcPts val="0"/>
              </a:spcBef>
              <a:spcAft>
                <a:spcPts val="0"/>
              </a:spcAft>
              <a:buNone/>
            </a:pPr>
            <a:r>
              <a:rPr lang="en"/>
              <a:t>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27ead98873e_6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27ead98873e_6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מקורות זיהום: הודעה של משרד הבריאות, בתאריך ינואר ,2023 לגבי זיהום הנחל. הפעם מדובר בזיהום נוסף, אחר: מדובר בתקלה בצנרת ביוב מטייבה וצור יצחק. </a:t>
            </a:r>
            <a:endParaRPr sz="1300">
              <a:solidFill>
                <a:schemeClr val="dk1"/>
              </a:solidFill>
              <a:latin typeface="Calibri"/>
              <a:ea typeface="Calibri"/>
              <a:cs typeface="Calibri"/>
              <a:sym typeface="Calibri"/>
            </a:endParaRPr>
          </a:p>
          <a:p>
            <a:pPr marL="0" lvl="0" indent="0" algn="l" rtl="0">
              <a:spcBef>
                <a:spcPts val="800"/>
              </a:spcBef>
              <a:spcAft>
                <a:spcPts val="0"/>
              </a:spcAft>
              <a:buNone/>
            </a:pPr>
            <a:endParaRPr sz="13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259d528517a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259d528517a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300">
                <a:latin typeface="Calibri"/>
                <a:ea typeface="Calibri"/>
                <a:cs typeface="Calibri"/>
                <a:sym typeface="Calibri"/>
              </a:rPr>
              <a:t>משך הפעילות בקבוצות כ-10 דקות</a:t>
            </a:r>
            <a:endParaRPr sz="1300">
              <a:latin typeface="Calibri"/>
              <a:ea typeface="Calibri"/>
              <a:cs typeface="Calibri"/>
              <a:sym typeface="Calibri"/>
            </a:endParaRPr>
          </a:p>
          <a:p>
            <a:pPr marL="0" lvl="0" indent="0" algn="r" rtl="1">
              <a:spcBef>
                <a:spcPts val="0"/>
              </a:spcBef>
              <a:spcAft>
                <a:spcPts val="0"/>
              </a:spcAft>
              <a:buClr>
                <a:schemeClr val="dk1"/>
              </a:buClr>
              <a:buSzPts val="1400"/>
              <a:buFont typeface="Arial"/>
              <a:buNone/>
            </a:pPr>
            <a:r>
              <a:rPr lang="he-IL" sz="1300" u="sng">
                <a:solidFill>
                  <a:schemeClr val="tx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את </a:t>
            </a:r>
            <a:r>
              <a:rPr lang="en" sz="1300" u="sng">
                <a:solidFill>
                  <a:schemeClr val="tx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פעילות המיון אפשר לבצע דיגיטלית או מודפסים:</a:t>
            </a:r>
            <a:endParaRPr sz="1300">
              <a:solidFill>
                <a:schemeClr val="tx1"/>
              </a:solidFill>
              <a:latin typeface="Calibri"/>
              <a:ea typeface="Calibri"/>
              <a:cs typeface="Calibri"/>
              <a:sym typeface="Calibri"/>
            </a:endParaRPr>
          </a:p>
          <a:p>
            <a:pPr marL="0" lvl="0" indent="0" algn="r" rtl="1">
              <a:spcBef>
                <a:spcPts val="0"/>
              </a:spcBef>
              <a:spcAft>
                <a:spcPts val="0"/>
              </a:spcAft>
              <a:buClr>
                <a:schemeClr val="dk1"/>
              </a:buClr>
              <a:buSzPts val="1400"/>
              <a:buFont typeface="Arial"/>
              <a:buNone/>
            </a:pPr>
            <a:r>
              <a:rPr lang="en" sz="1300">
                <a:solidFill>
                  <a:schemeClr val="dk1"/>
                </a:solidFill>
                <a:latin typeface="Calibri"/>
                <a:ea typeface="Calibri"/>
                <a:cs typeface="Calibri"/>
                <a:sym typeface="Calibri"/>
              </a:rPr>
              <a:t>חלקו את התלמידים לקבוצות (או לזוגות)</a:t>
            </a:r>
            <a:br>
              <a:rPr lang="en" sz="1300">
                <a:solidFill>
                  <a:schemeClr val="dk1"/>
                </a:solidFill>
                <a:latin typeface="Calibri"/>
                <a:ea typeface="Calibri"/>
                <a:cs typeface="Calibri"/>
                <a:sym typeface="Calibri"/>
              </a:rPr>
            </a:br>
            <a:r>
              <a:rPr lang="en" sz="1300">
                <a:solidFill>
                  <a:schemeClr val="dk1"/>
                </a:solidFill>
                <a:latin typeface="Calibri"/>
                <a:ea typeface="Calibri"/>
                <a:cs typeface="Calibri"/>
                <a:sym typeface="Calibri"/>
              </a:rPr>
              <a:t>כל קבוצת תלמידים תקבל אוסף של </a:t>
            </a:r>
            <a:r>
              <a:rPr lang="he-IL" sz="1300">
                <a:solidFill>
                  <a:schemeClr val="dk1"/>
                </a:solidFill>
                <a:latin typeface="Calibri"/>
                <a:ea typeface="Calibri"/>
                <a:cs typeface="Calibri"/>
                <a:sym typeface="Calibri"/>
              </a:rPr>
              <a:t>תמונות</a:t>
            </a:r>
            <a:r>
              <a:rPr lang="en" sz="1300">
                <a:solidFill>
                  <a:schemeClr val="dk1"/>
                </a:solidFill>
                <a:latin typeface="Calibri"/>
                <a:ea typeface="Calibri"/>
                <a:cs typeface="Calibri"/>
                <a:sym typeface="Calibri"/>
              </a:rPr>
              <a:t>, מודפסות או דיגיטליות.</a:t>
            </a:r>
            <a:endParaRPr sz="1300">
              <a:solidFill>
                <a:schemeClr val="dk1"/>
              </a:solidFill>
              <a:latin typeface="Calibri"/>
              <a:ea typeface="Calibri"/>
              <a:cs typeface="Calibri"/>
              <a:sym typeface="Calibri"/>
            </a:endParaRPr>
          </a:p>
          <a:p>
            <a:pPr marL="0" lvl="0" indent="0" algn="r" rtl="1">
              <a:lnSpc>
                <a:spcPct val="115000"/>
              </a:lnSpc>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התלמידים יביטו ב־15 התמונות ובתיאורים שלהם ויקדישו עשר דקות למיין אותן לפי כל חלוקה שנראית להם הגיונית. התלמידים יקבלו אוטונומיה בנוגע לנושאי החלוקה, אבל כדי לעגן את הלך המחשבה שלהם, *אפשר להציע להם לבחון את הקשר של האנשים שעליהם התמונות מדברות, למים.</a:t>
            </a:r>
            <a:br>
              <a:rPr lang="en" sz="1300">
                <a:solidFill>
                  <a:schemeClr val="dk1"/>
                </a:solidFill>
                <a:latin typeface="Calibri"/>
                <a:ea typeface="Calibri"/>
                <a:cs typeface="Calibri"/>
                <a:sym typeface="Calibri"/>
              </a:rPr>
            </a:br>
            <a:r>
              <a:rPr lang="en" sz="1300">
                <a:solidFill>
                  <a:schemeClr val="dk1"/>
                </a:solidFill>
                <a:latin typeface="Calibri"/>
                <a:ea typeface="Calibri"/>
                <a:cs typeface="Calibri"/>
                <a:sym typeface="Calibri"/>
              </a:rPr>
              <a:t>(אפשר לעזור לתלמידים ולתת להם כיוון כיצד ניתן למיין: לפי נושא, אוכלוסייה, משאבים, טבע, או כל חלוקה אחרת שנראית לכם הגיונית)</a:t>
            </a:r>
            <a:endParaRPr sz="1300">
              <a:solidFill>
                <a:schemeClr val="dk1"/>
              </a:solidFill>
              <a:latin typeface="Calibri"/>
              <a:ea typeface="Calibri"/>
              <a:cs typeface="Calibri"/>
              <a:sym typeface="Calibri"/>
            </a:endParaRPr>
          </a:p>
          <a:p>
            <a:pPr marL="0" lvl="0" indent="0" algn="r" rtl="1">
              <a:spcBef>
                <a:spcPts val="800"/>
              </a:spcBef>
              <a:spcAft>
                <a:spcPts val="0"/>
              </a:spcAft>
              <a:buClr>
                <a:schemeClr val="dk1"/>
              </a:buClr>
              <a:buSzPts val="1400"/>
              <a:buFont typeface="Arial"/>
              <a:buNone/>
            </a:pPr>
            <a:endParaRPr sz="1300">
              <a:solidFill>
                <a:schemeClr val="dk1"/>
              </a:solidFill>
              <a:latin typeface="Calibri"/>
              <a:ea typeface="Calibri"/>
              <a:cs typeface="Calibri"/>
              <a:sym typeface="Calibri"/>
            </a:endParaRPr>
          </a:p>
          <a:p>
            <a:pPr marL="0" lvl="0" indent="0" algn="r" rtl="1">
              <a:spcBef>
                <a:spcPts val="0"/>
              </a:spcBef>
              <a:spcAft>
                <a:spcPts val="0"/>
              </a:spcAft>
              <a:buNone/>
            </a:pPr>
            <a:endParaRPr sz="1300">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2932c6b0741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 name="Google Shape;189;g2932c6b0741_2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a:t>התמונות והתיאורים הותאמו עבור הפעילות הזאת מ־Nature Lab Educator Resources.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932c6b0741_2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2932c6b0741_2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259d528517a_0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259d528517a_0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אם הכיתה מתקשה לפתח את הדיון, בקשו מהתלמידים לחזור לכרטיסים שהם מיינו. אמרו להם, "נניח שהגישה למי שתייה נקיים היא זכות אנושית. אילו תמונות מציגות את הזכות הזאת, אילו לא, ובאילו קשה לומר?" אחרי כמה דקות של דיון בקבוצות קטנות, בקשו מהתלמידים לספר איך הם קבעו אם לאנשים בתמונות יש גישה למים.</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שאלות להנעת הדיון:</a:t>
            </a:r>
            <a:endParaRPr sz="1200">
              <a:solidFill>
                <a:schemeClr val="dk1"/>
              </a:solidFill>
              <a:latin typeface="Calibri"/>
              <a:ea typeface="Calibri"/>
              <a:cs typeface="Calibri"/>
              <a:sym typeface="Calibri"/>
            </a:endParaRPr>
          </a:p>
          <a:p>
            <a:pPr marL="228600" lvl="0" indent="-234950" algn="r" rtl="1">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מה עלינו לעשות כשמצבים כמו בקייפ טאון יכולים לקרות בכל מקום אחר בעולם? </a:t>
            </a:r>
            <a:endParaRPr sz="1200">
              <a:solidFill>
                <a:schemeClr val="dk1"/>
              </a:solidFill>
              <a:latin typeface="Calibri"/>
              <a:ea typeface="Calibri"/>
              <a:cs typeface="Calibri"/>
              <a:sym typeface="Calibri"/>
            </a:endParaRPr>
          </a:p>
          <a:p>
            <a:pPr marL="228600" lvl="0" indent="-234950" algn="r" rtl="1">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איך נבטיח את הזכות הזאת לכולם?</a:t>
            </a:r>
            <a:endParaRPr sz="1200">
              <a:solidFill>
                <a:schemeClr val="dk1"/>
              </a:solidFill>
              <a:latin typeface="Calibri"/>
              <a:ea typeface="Calibri"/>
              <a:cs typeface="Calibri"/>
              <a:sym typeface="Calibri"/>
            </a:endParaRPr>
          </a:p>
          <a:p>
            <a:pPr marL="228600" lvl="0" indent="-234950" algn="r" rtl="1">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מדוע ייתכן שקל יותר להבטיח את הזכות הזאת באזורים מסוימים מאשר באחרים.</a:t>
            </a:r>
            <a:endParaRPr sz="1200">
              <a:solidFill>
                <a:schemeClr val="dk1"/>
              </a:solidFill>
              <a:latin typeface="Calibri"/>
              <a:ea typeface="Calibri"/>
              <a:cs typeface="Calibri"/>
              <a:sym typeface="Calibri"/>
            </a:endParaRPr>
          </a:p>
          <a:p>
            <a:pPr marL="228600" lvl="0" indent="-234950" algn="r" rtl="1">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מה אתם לא יודעים בנוגע לגישה למים?</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27abdbf7283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27abdbf7283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None/>
            </a:pPr>
            <a:r>
              <a:rPr lang="en" sz="1200" err="1">
                <a:latin typeface="Calibri"/>
                <a:ea typeface="Calibri"/>
                <a:cs typeface="Calibri"/>
                <a:sym typeface="Calibri"/>
              </a:rPr>
              <a:t>חשוב</a:t>
            </a:r>
            <a:r>
              <a:rPr lang="en" sz="1200">
                <a:latin typeface="Calibri"/>
                <a:ea typeface="Calibri"/>
                <a:cs typeface="Calibri"/>
                <a:sym typeface="Calibri"/>
              </a:rPr>
              <a:t> </a:t>
            </a:r>
            <a:r>
              <a:rPr lang="en" sz="1200" err="1">
                <a:latin typeface="Calibri"/>
                <a:ea typeface="Calibri"/>
                <a:cs typeface="Calibri"/>
                <a:sym typeface="Calibri"/>
              </a:rPr>
              <a:t>לשמור</a:t>
            </a:r>
            <a:r>
              <a:rPr lang="en" sz="1200">
                <a:latin typeface="Calibri"/>
                <a:ea typeface="Calibri"/>
                <a:cs typeface="Calibri"/>
                <a:sym typeface="Calibri"/>
              </a:rPr>
              <a:t> </a:t>
            </a:r>
            <a:r>
              <a:rPr lang="en" sz="1200" err="1">
                <a:latin typeface="Calibri"/>
                <a:ea typeface="Calibri"/>
                <a:cs typeface="Calibri"/>
                <a:sym typeface="Calibri"/>
              </a:rPr>
              <a:t>את</a:t>
            </a:r>
            <a:r>
              <a:rPr lang="en" sz="1200">
                <a:latin typeface="Calibri"/>
                <a:ea typeface="Calibri"/>
                <a:cs typeface="Calibri"/>
                <a:sym typeface="Calibri"/>
              </a:rPr>
              <a:t> </a:t>
            </a:r>
            <a:r>
              <a:rPr lang="en" sz="1200" err="1">
                <a:latin typeface="Calibri"/>
                <a:ea typeface="Calibri"/>
                <a:cs typeface="Calibri"/>
                <a:sym typeface="Calibri"/>
              </a:rPr>
              <a:t>השאלות</a:t>
            </a:r>
            <a:r>
              <a:rPr lang="en" sz="1200">
                <a:latin typeface="Calibri"/>
                <a:ea typeface="Calibri"/>
                <a:cs typeface="Calibri"/>
                <a:sym typeface="Calibri"/>
              </a:rPr>
              <a:t> </a:t>
            </a:r>
            <a:r>
              <a:rPr lang="en" sz="1200" err="1">
                <a:latin typeface="Calibri"/>
                <a:ea typeface="Calibri"/>
                <a:cs typeface="Calibri"/>
                <a:sym typeface="Calibri"/>
              </a:rPr>
              <a:t>שעלו</a:t>
            </a:r>
            <a:r>
              <a:rPr lang="en" sz="1200">
                <a:latin typeface="Calibri"/>
                <a:ea typeface="Calibri"/>
                <a:cs typeface="Calibri"/>
                <a:sym typeface="Calibri"/>
              </a:rPr>
              <a:t> </a:t>
            </a:r>
            <a:r>
              <a:rPr lang="en" sz="1200" err="1">
                <a:latin typeface="Calibri"/>
                <a:ea typeface="Calibri"/>
                <a:cs typeface="Calibri"/>
                <a:sym typeface="Calibri"/>
              </a:rPr>
              <a:t>במהלך</a:t>
            </a:r>
            <a:r>
              <a:rPr lang="en" sz="1200">
                <a:latin typeface="Calibri"/>
                <a:ea typeface="Calibri"/>
                <a:cs typeface="Calibri"/>
                <a:sym typeface="Calibri"/>
              </a:rPr>
              <a:t> </a:t>
            </a:r>
            <a:r>
              <a:rPr lang="en" sz="1200" err="1">
                <a:latin typeface="Calibri"/>
                <a:ea typeface="Calibri"/>
                <a:cs typeface="Calibri"/>
                <a:sym typeface="Calibri"/>
              </a:rPr>
              <a:t>הדיון</a:t>
            </a:r>
            <a:r>
              <a:rPr lang="en" sz="1200">
                <a:latin typeface="Calibri"/>
                <a:ea typeface="Calibri"/>
                <a:cs typeface="Calibri"/>
                <a:sym typeface="Calibri"/>
              </a:rPr>
              <a:t> </a:t>
            </a:r>
            <a:r>
              <a:rPr lang="en" sz="1200" err="1">
                <a:latin typeface="Calibri"/>
                <a:ea typeface="Calibri"/>
                <a:cs typeface="Calibri"/>
                <a:sym typeface="Calibri"/>
              </a:rPr>
              <a:t>כדי</a:t>
            </a:r>
            <a:r>
              <a:rPr lang="en" sz="1200">
                <a:latin typeface="Calibri"/>
                <a:ea typeface="Calibri"/>
                <a:cs typeface="Calibri"/>
                <a:sym typeface="Calibri"/>
              </a:rPr>
              <a:t> </a:t>
            </a:r>
            <a:r>
              <a:rPr lang="en" sz="1200" err="1">
                <a:latin typeface="Calibri"/>
                <a:ea typeface="Calibri"/>
                <a:cs typeface="Calibri"/>
                <a:sym typeface="Calibri"/>
              </a:rPr>
              <a:t>שילוו</a:t>
            </a:r>
            <a:r>
              <a:rPr lang="en" sz="1200">
                <a:latin typeface="Calibri"/>
                <a:ea typeface="Calibri"/>
                <a:cs typeface="Calibri"/>
                <a:sym typeface="Calibri"/>
              </a:rPr>
              <a:t> </a:t>
            </a:r>
            <a:r>
              <a:rPr lang="en" sz="1200" err="1">
                <a:latin typeface="Calibri"/>
                <a:ea typeface="Calibri"/>
                <a:cs typeface="Calibri"/>
                <a:sym typeface="Calibri"/>
              </a:rPr>
              <a:t>את</a:t>
            </a:r>
            <a:r>
              <a:rPr lang="en" sz="1200">
                <a:latin typeface="Calibri"/>
                <a:ea typeface="Calibri"/>
                <a:cs typeface="Calibri"/>
                <a:sym typeface="Calibri"/>
              </a:rPr>
              <a:t> </a:t>
            </a:r>
            <a:r>
              <a:rPr lang="en" sz="1200" err="1">
                <a:latin typeface="Calibri"/>
                <a:ea typeface="Calibri"/>
                <a:cs typeface="Calibri"/>
                <a:sym typeface="Calibri"/>
              </a:rPr>
              <a:t>היחידה</a:t>
            </a:r>
            <a:r>
              <a:rPr lang="en" sz="1200">
                <a:latin typeface="Calibri"/>
                <a:ea typeface="Calibri"/>
                <a:cs typeface="Calibri"/>
                <a:sym typeface="Calibri"/>
              </a:rPr>
              <a:t>, </a:t>
            </a:r>
            <a:r>
              <a:rPr lang="en" sz="1200" err="1">
                <a:latin typeface="Calibri"/>
                <a:ea typeface="Calibri"/>
                <a:cs typeface="Calibri"/>
                <a:sym typeface="Calibri"/>
              </a:rPr>
              <a:t>מומלץ</a:t>
            </a:r>
            <a:r>
              <a:rPr lang="en" sz="1200">
                <a:latin typeface="Calibri"/>
                <a:ea typeface="Calibri"/>
                <a:cs typeface="Calibri"/>
                <a:sym typeface="Calibri"/>
              </a:rPr>
              <a:t> </a:t>
            </a:r>
            <a:r>
              <a:rPr lang="en" sz="1200" err="1">
                <a:latin typeface="Calibri"/>
                <a:ea typeface="Calibri"/>
                <a:cs typeface="Calibri"/>
                <a:sym typeface="Calibri"/>
              </a:rPr>
              <a:t>לכתוב</a:t>
            </a:r>
            <a:r>
              <a:rPr lang="en" sz="1200">
                <a:latin typeface="Calibri"/>
                <a:ea typeface="Calibri"/>
                <a:cs typeface="Calibri"/>
                <a:sym typeface="Calibri"/>
              </a:rPr>
              <a:t> </a:t>
            </a:r>
            <a:r>
              <a:rPr lang="en" sz="1200" err="1">
                <a:latin typeface="Calibri"/>
                <a:ea typeface="Calibri"/>
                <a:cs typeface="Calibri"/>
                <a:sym typeface="Calibri"/>
              </a:rPr>
              <a:t>ישירות</a:t>
            </a:r>
            <a:r>
              <a:rPr lang="en" sz="1200">
                <a:latin typeface="Calibri"/>
                <a:ea typeface="Calibri"/>
                <a:cs typeface="Calibri"/>
                <a:sym typeface="Calibri"/>
              </a:rPr>
              <a:t> </a:t>
            </a:r>
            <a:r>
              <a:rPr lang="en" sz="1200" err="1">
                <a:latin typeface="Calibri"/>
                <a:ea typeface="Calibri"/>
                <a:cs typeface="Calibri"/>
                <a:sym typeface="Calibri"/>
              </a:rPr>
              <a:t>בשקופית</a:t>
            </a:r>
            <a:r>
              <a:rPr lang="en" sz="1200">
                <a:latin typeface="Calibri"/>
                <a:ea typeface="Calibri"/>
                <a:cs typeface="Calibri"/>
                <a:sym typeface="Calibri"/>
              </a:rPr>
              <a:t> </a:t>
            </a:r>
            <a:r>
              <a:rPr lang="en" sz="1200" err="1">
                <a:latin typeface="Calibri"/>
                <a:ea typeface="Calibri"/>
                <a:cs typeface="Calibri"/>
                <a:sym typeface="Calibri"/>
              </a:rPr>
              <a:t>ולאחר</a:t>
            </a:r>
            <a:r>
              <a:rPr lang="en" sz="1200">
                <a:latin typeface="Calibri"/>
                <a:ea typeface="Calibri"/>
                <a:cs typeface="Calibri"/>
                <a:sym typeface="Calibri"/>
              </a:rPr>
              <a:t> </a:t>
            </a:r>
            <a:r>
              <a:rPr lang="en" sz="1200" err="1">
                <a:latin typeface="Calibri"/>
                <a:ea typeface="Calibri"/>
                <a:cs typeface="Calibri"/>
                <a:sym typeface="Calibri"/>
              </a:rPr>
              <a:t>מכן</a:t>
            </a:r>
            <a:r>
              <a:rPr lang="en" sz="1200">
                <a:latin typeface="Calibri"/>
                <a:ea typeface="Calibri"/>
                <a:cs typeface="Calibri"/>
                <a:sym typeface="Calibri"/>
              </a:rPr>
              <a:t> </a:t>
            </a:r>
            <a:r>
              <a:rPr lang="en" sz="1200" err="1">
                <a:latin typeface="Calibri"/>
                <a:ea typeface="Calibri"/>
                <a:cs typeface="Calibri"/>
                <a:sym typeface="Calibri"/>
              </a:rPr>
              <a:t>למיין</a:t>
            </a:r>
            <a:r>
              <a:rPr lang="en" sz="1200">
                <a:latin typeface="Calibri"/>
                <a:ea typeface="Calibri"/>
                <a:cs typeface="Calibri"/>
                <a:sym typeface="Calibri"/>
              </a:rPr>
              <a:t> </a:t>
            </a:r>
            <a:r>
              <a:rPr lang="en" sz="1200" err="1">
                <a:latin typeface="Calibri"/>
                <a:ea typeface="Calibri"/>
                <a:cs typeface="Calibri"/>
                <a:sym typeface="Calibri"/>
              </a:rPr>
              <a:t>את</a:t>
            </a:r>
            <a:r>
              <a:rPr lang="en" sz="1200">
                <a:latin typeface="Calibri"/>
                <a:ea typeface="Calibri"/>
                <a:cs typeface="Calibri"/>
                <a:sym typeface="Calibri"/>
              </a:rPr>
              <a:t> </a:t>
            </a:r>
            <a:r>
              <a:rPr lang="en" sz="1200" err="1">
                <a:latin typeface="Calibri"/>
                <a:ea typeface="Calibri"/>
                <a:cs typeface="Calibri"/>
                <a:sym typeface="Calibri"/>
              </a:rPr>
              <a:t>השאלות</a:t>
            </a:r>
            <a:r>
              <a:rPr lang="en" sz="1200">
                <a:latin typeface="Calibri"/>
                <a:ea typeface="Calibri"/>
                <a:cs typeface="Calibri"/>
                <a:sym typeface="Calibri"/>
              </a:rPr>
              <a:t> </a:t>
            </a:r>
            <a:r>
              <a:rPr lang="en" sz="1200" err="1">
                <a:latin typeface="Calibri"/>
                <a:ea typeface="Calibri"/>
                <a:cs typeface="Calibri"/>
                <a:sym typeface="Calibri"/>
              </a:rPr>
              <a:t>לנושאים</a:t>
            </a:r>
            <a:r>
              <a:rPr lang="en" sz="1200">
                <a:latin typeface="Calibri"/>
                <a:ea typeface="Calibri"/>
                <a:cs typeface="Calibri"/>
                <a:sym typeface="Calibri"/>
              </a:rPr>
              <a:t>. </a:t>
            </a:r>
            <a:br>
              <a:rPr lang="en-US">
                <a:sym typeface="Calibri"/>
              </a:rPr>
            </a:br>
            <a:r>
              <a:rPr lang="en" sz="1200" err="1">
                <a:latin typeface="Calibri"/>
                <a:ea typeface="Calibri"/>
                <a:cs typeface="Calibri"/>
                <a:sym typeface="Calibri"/>
              </a:rPr>
              <a:t>לוח</a:t>
            </a:r>
            <a:r>
              <a:rPr lang="en" sz="1200">
                <a:latin typeface="Calibri"/>
                <a:ea typeface="Calibri"/>
                <a:cs typeface="Calibri"/>
                <a:sym typeface="Calibri"/>
              </a:rPr>
              <a:t> </a:t>
            </a:r>
            <a:r>
              <a:rPr lang="en" sz="1200" err="1">
                <a:latin typeface="Calibri"/>
                <a:ea typeface="Calibri"/>
                <a:cs typeface="Calibri"/>
                <a:sym typeface="Calibri"/>
              </a:rPr>
              <a:t>שאלות</a:t>
            </a:r>
            <a:r>
              <a:rPr lang="en" sz="1200">
                <a:latin typeface="Calibri"/>
                <a:ea typeface="Calibri"/>
                <a:cs typeface="Calibri"/>
                <a:sym typeface="Calibri"/>
              </a:rPr>
              <a:t> </a:t>
            </a:r>
            <a:r>
              <a:rPr lang="en" sz="1200" err="1">
                <a:latin typeface="Calibri"/>
                <a:ea typeface="Calibri"/>
                <a:cs typeface="Calibri"/>
                <a:sym typeface="Calibri"/>
              </a:rPr>
              <a:t>מנחות</a:t>
            </a:r>
            <a:r>
              <a:rPr lang="en" sz="1200">
                <a:latin typeface="Calibri"/>
                <a:ea typeface="Calibri"/>
                <a:cs typeface="Calibri"/>
                <a:sym typeface="Calibri"/>
              </a:rPr>
              <a:t> - </a:t>
            </a:r>
            <a:r>
              <a:rPr lang="en" sz="1200" err="1">
                <a:latin typeface="Calibri"/>
                <a:ea typeface="Calibri"/>
                <a:cs typeface="Calibri"/>
                <a:sym typeface="Calibri"/>
              </a:rPr>
              <a:t>את</a:t>
            </a:r>
            <a:r>
              <a:rPr lang="en" sz="1200">
                <a:latin typeface="Calibri"/>
                <a:ea typeface="Calibri"/>
                <a:cs typeface="Calibri"/>
                <a:sym typeface="Calibri"/>
              </a:rPr>
              <a:t> </a:t>
            </a:r>
            <a:r>
              <a:rPr lang="en" sz="1200" err="1">
                <a:latin typeface="Calibri"/>
                <a:ea typeface="Calibri"/>
                <a:cs typeface="Calibri"/>
                <a:sym typeface="Calibri"/>
              </a:rPr>
              <a:t>השאלות</a:t>
            </a:r>
            <a:r>
              <a:rPr lang="en" sz="1200">
                <a:latin typeface="Calibri"/>
                <a:ea typeface="Calibri"/>
                <a:cs typeface="Calibri"/>
                <a:sym typeface="Calibri"/>
              </a:rPr>
              <a:t> </a:t>
            </a:r>
            <a:r>
              <a:rPr lang="en" sz="1200" err="1">
                <a:latin typeface="Calibri"/>
                <a:ea typeface="Calibri"/>
                <a:cs typeface="Calibri"/>
                <a:sym typeface="Calibri"/>
              </a:rPr>
              <a:t>אפשר</a:t>
            </a:r>
            <a:r>
              <a:rPr lang="en" sz="1200">
                <a:latin typeface="Calibri"/>
                <a:ea typeface="Calibri"/>
                <a:cs typeface="Calibri"/>
                <a:sym typeface="Calibri"/>
              </a:rPr>
              <a:t> </a:t>
            </a:r>
            <a:r>
              <a:rPr lang="en" sz="1200" err="1">
                <a:latin typeface="Calibri"/>
                <a:ea typeface="Calibri"/>
                <a:cs typeface="Calibri"/>
                <a:sym typeface="Calibri"/>
              </a:rPr>
              <a:t>להעתיק</a:t>
            </a:r>
            <a:r>
              <a:rPr lang="en" sz="1200">
                <a:latin typeface="Calibri"/>
                <a:ea typeface="Calibri"/>
                <a:cs typeface="Calibri"/>
                <a:sym typeface="Calibri"/>
              </a:rPr>
              <a:t> </a:t>
            </a:r>
            <a:r>
              <a:rPr lang="en" sz="1200" err="1">
                <a:latin typeface="Calibri"/>
                <a:ea typeface="Calibri"/>
                <a:cs typeface="Calibri"/>
                <a:sym typeface="Calibri"/>
              </a:rPr>
              <a:t>לפלקט</a:t>
            </a:r>
            <a:r>
              <a:rPr lang="en" sz="1200">
                <a:latin typeface="Calibri"/>
                <a:ea typeface="Calibri"/>
                <a:cs typeface="Calibri"/>
                <a:sym typeface="Calibri"/>
              </a:rPr>
              <a:t> </a:t>
            </a:r>
            <a:r>
              <a:rPr lang="en" sz="1200" err="1">
                <a:latin typeface="Calibri"/>
                <a:ea typeface="Calibri"/>
                <a:cs typeface="Calibri"/>
                <a:sym typeface="Calibri"/>
              </a:rPr>
              <a:t>גדול</a:t>
            </a:r>
            <a:r>
              <a:rPr lang="en" sz="1200">
                <a:latin typeface="Calibri"/>
                <a:ea typeface="Calibri"/>
                <a:cs typeface="Calibri"/>
                <a:sym typeface="Calibri"/>
              </a:rPr>
              <a:t> (</a:t>
            </a:r>
            <a:r>
              <a:rPr lang="en" sz="1200" err="1">
                <a:latin typeface="Calibri"/>
                <a:ea typeface="Calibri"/>
                <a:cs typeface="Calibri"/>
                <a:sym typeface="Calibri"/>
              </a:rPr>
              <a:t>ניתן</a:t>
            </a:r>
            <a:r>
              <a:rPr lang="en" sz="1200">
                <a:latin typeface="Calibri"/>
                <a:ea typeface="Calibri"/>
                <a:cs typeface="Calibri"/>
                <a:sym typeface="Calibri"/>
              </a:rPr>
              <a:t> </a:t>
            </a:r>
            <a:r>
              <a:rPr lang="en" sz="1200" err="1">
                <a:latin typeface="Calibri"/>
                <a:ea typeface="Calibri"/>
                <a:cs typeface="Calibri"/>
                <a:sym typeface="Calibri"/>
              </a:rPr>
              <a:t>לבקש</a:t>
            </a:r>
            <a:r>
              <a:rPr lang="en" sz="1200">
                <a:latin typeface="Calibri"/>
                <a:ea typeface="Calibri"/>
                <a:cs typeface="Calibri"/>
                <a:sym typeface="Calibri"/>
              </a:rPr>
              <a:t> </a:t>
            </a:r>
            <a:r>
              <a:rPr lang="en" sz="1200" err="1">
                <a:latin typeface="Calibri"/>
                <a:ea typeface="Calibri"/>
                <a:cs typeface="Calibri"/>
                <a:sym typeface="Calibri"/>
              </a:rPr>
              <a:t>מהתלמידים</a:t>
            </a:r>
            <a:r>
              <a:rPr lang="en" sz="1200">
                <a:latin typeface="Calibri"/>
                <a:ea typeface="Calibri"/>
                <a:cs typeface="Calibri"/>
                <a:sym typeface="Calibri"/>
              </a:rPr>
              <a:t>) </a:t>
            </a:r>
            <a:r>
              <a:rPr lang="en" sz="1200" err="1">
                <a:latin typeface="Calibri"/>
                <a:ea typeface="Calibri"/>
                <a:cs typeface="Calibri"/>
                <a:sym typeface="Calibri"/>
              </a:rPr>
              <a:t>ולתלות</a:t>
            </a:r>
            <a:r>
              <a:rPr lang="en" sz="1200">
                <a:latin typeface="Calibri"/>
                <a:ea typeface="Calibri"/>
                <a:cs typeface="Calibri"/>
                <a:sym typeface="Calibri"/>
              </a:rPr>
              <a:t> </a:t>
            </a:r>
            <a:r>
              <a:rPr lang="en" sz="1200" err="1">
                <a:latin typeface="Calibri"/>
                <a:ea typeface="Calibri"/>
                <a:cs typeface="Calibri"/>
                <a:sym typeface="Calibri"/>
              </a:rPr>
              <a:t>בכיתה</a:t>
            </a:r>
            <a:r>
              <a:rPr lang="en" sz="1200">
                <a:latin typeface="Calibri"/>
                <a:ea typeface="Calibri"/>
                <a:cs typeface="Calibri"/>
                <a:sym typeface="Calibri"/>
              </a:rPr>
              <a:t> (DQB </a:t>
            </a:r>
            <a:r>
              <a:rPr lang="en" sz="1200" err="1">
                <a:latin typeface="Calibri"/>
                <a:ea typeface="Calibri"/>
                <a:cs typeface="Calibri"/>
                <a:sym typeface="Calibri"/>
              </a:rPr>
              <a:t>לוח</a:t>
            </a:r>
            <a:r>
              <a:rPr lang="en" sz="1200">
                <a:latin typeface="Calibri"/>
                <a:ea typeface="Calibri"/>
                <a:cs typeface="Calibri"/>
                <a:sym typeface="Calibri"/>
              </a:rPr>
              <a:t> </a:t>
            </a:r>
            <a:r>
              <a:rPr lang="en" sz="1200" err="1">
                <a:latin typeface="Calibri"/>
                <a:ea typeface="Calibri"/>
                <a:cs typeface="Calibri"/>
                <a:sym typeface="Calibri"/>
              </a:rPr>
              <a:t>השאלות</a:t>
            </a:r>
            <a:r>
              <a:rPr lang="en" sz="1200">
                <a:latin typeface="Calibri"/>
                <a:ea typeface="Calibri"/>
                <a:cs typeface="Calibri"/>
                <a:sym typeface="Calibri"/>
              </a:rPr>
              <a:t> </a:t>
            </a:r>
            <a:r>
              <a:rPr lang="en" sz="1200" err="1">
                <a:latin typeface="Calibri"/>
                <a:ea typeface="Calibri"/>
                <a:cs typeface="Calibri"/>
                <a:sym typeface="Calibri"/>
              </a:rPr>
              <a:t>המנחה</a:t>
            </a:r>
            <a:r>
              <a:rPr lang="en" sz="1200">
                <a:latin typeface="Calibri"/>
                <a:ea typeface="Calibri"/>
                <a:cs typeface="Calibri"/>
                <a:sym typeface="Calibri"/>
              </a:rPr>
              <a:t>). </a:t>
            </a:r>
            <a:r>
              <a:rPr lang="en" sz="1200" err="1">
                <a:latin typeface="Calibri"/>
                <a:ea typeface="Calibri"/>
                <a:cs typeface="Calibri"/>
                <a:sym typeface="Calibri"/>
              </a:rPr>
              <a:t>אפשרות</a:t>
            </a:r>
            <a:r>
              <a:rPr lang="en" sz="1200">
                <a:latin typeface="Calibri"/>
                <a:ea typeface="Calibri"/>
                <a:cs typeface="Calibri"/>
                <a:sym typeface="Calibri"/>
              </a:rPr>
              <a:t> </a:t>
            </a:r>
            <a:r>
              <a:rPr lang="en" sz="1200" err="1">
                <a:latin typeface="Calibri"/>
                <a:ea typeface="Calibri"/>
                <a:cs typeface="Calibri"/>
                <a:sym typeface="Calibri"/>
              </a:rPr>
              <a:t>נוספת</a:t>
            </a:r>
            <a:r>
              <a:rPr lang="en" sz="1200">
                <a:latin typeface="Calibri"/>
                <a:ea typeface="Calibri"/>
                <a:cs typeface="Calibri"/>
                <a:sym typeface="Calibri"/>
              </a:rPr>
              <a:t> </a:t>
            </a:r>
            <a:r>
              <a:rPr lang="en" sz="1200" err="1">
                <a:latin typeface="Calibri"/>
                <a:ea typeface="Calibri"/>
                <a:cs typeface="Calibri"/>
                <a:sym typeface="Calibri"/>
              </a:rPr>
              <a:t>היא</a:t>
            </a:r>
            <a:r>
              <a:rPr lang="en" sz="1200">
                <a:latin typeface="Calibri"/>
                <a:ea typeface="Calibri"/>
                <a:cs typeface="Calibri"/>
                <a:sym typeface="Calibri"/>
              </a:rPr>
              <a:t> </a:t>
            </a:r>
            <a:r>
              <a:rPr lang="en" sz="1200" err="1">
                <a:latin typeface="Calibri"/>
                <a:ea typeface="Calibri"/>
                <a:cs typeface="Calibri"/>
                <a:sym typeface="Calibri"/>
              </a:rPr>
              <a:t>לכתוב</a:t>
            </a:r>
            <a:r>
              <a:rPr lang="en" sz="1200">
                <a:latin typeface="Calibri"/>
                <a:ea typeface="Calibri"/>
                <a:cs typeface="Calibri"/>
                <a:sym typeface="Calibri"/>
              </a:rPr>
              <a:t> </a:t>
            </a:r>
            <a:r>
              <a:rPr lang="en" sz="1200" err="1">
                <a:latin typeface="Calibri"/>
                <a:ea typeface="Calibri"/>
                <a:cs typeface="Calibri"/>
                <a:sym typeface="Calibri"/>
              </a:rPr>
              <a:t>על</a:t>
            </a:r>
            <a:r>
              <a:rPr lang="en" sz="1200">
                <a:latin typeface="Calibri"/>
                <a:ea typeface="Calibri"/>
                <a:cs typeface="Calibri"/>
                <a:sym typeface="Calibri"/>
              </a:rPr>
              <a:t> </a:t>
            </a:r>
            <a:r>
              <a:rPr lang="en" sz="1200" err="1">
                <a:latin typeface="Calibri"/>
                <a:ea typeface="Calibri"/>
                <a:cs typeface="Calibri"/>
                <a:sym typeface="Calibri"/>
              </a:rPr>
              <a:t>הלוח</a:t>
            </a:r>
            <a:r>
              <a:rPr lang="en" sz="1200">
                <a:latin typeface="Calibri"/>
                <a:ea typeface="Calibri"/>
                <a:cs typeface="Calibri"/>
                <a:sym typeface="Calibri"/>
              </a:rPr>
              <a:t> </a:t>
            </a:r>
            <a:r>
              <a:rPr lang="en" sz="1200" err="1">
                <a:latin typeface="Calibri"/>
                <a:ea typeface="Calibri"/>
                <a:cs typeface="Calibri"/>
                <a:sym typeface="Calibri"/>
              </a:rPr>
              <a:t>ולצלם</a:t>
            </a:r>
            <a:r>
              <a:rPr lang="en" sz="1200">
                <a:latin typeface="Calibri"/>
                <a:ea typeface="Calibri"/>
                <a:cs typeface="Calibri"/>
                <a:sym typeface="Calibri"/>
              </a:rPr>
              <a:t>. </a:t>
            </a:r>
            <a:endParaRPr sz="1200">
              <a:latin typeface="Calibri"/>
              <a:ea typeface="Calibri"/>
              <a:cs typeface="Calibri"/>
              <a:sym typeface="Calibri"/>
            </a:endParaRPr>
          </a:p>
          <a:p>
            <a:pPr marL="0" lvl="0" indent="0" algn="r" rtl="1">
              <a:spcBef>
                <a:spcPts val="0"/>
              </a:spcBef>
              <a:spcAft>
                <a:spcPts val="0"/>
              </a:spcAft>
              <a:buNone/>
            </a:pPr>
            <a:r>
              <a:rPr lang="en" sz="1200" err="1">
                <a:latin typeface="Calibri"/>
                <a:ea typeface="Calibri"/>
                <a:cs typeface="Calibri"/>
                <a:sym typeface="Calibri"/>
              </a:rPr>
              <a:t>קישור</a:t>
            </a:r>
            <a:r>
              <a:rPr lang="en" sz="1200">
                <a:latin typeface="Calibri"/>
                <a:ea typeface="Calibri"/>
                <a:cs typeface="Calibri"/>
                <a:sym typeface="Calibri"/>
              </a:rPr>
              <a:t> </a:t>
            </a:r>
            <a:r>
              <a:rPr lang="en" sz="1200" err="1">
                <a:latin typeface="Calibri"/>
                <a:ea typeface="Calibri"/>
                <a:cs typeface="Calibri"/>
                <a:sym typeface="Calibri"/>
              </a:rPr>
              <a:t>לסטוריליין</a:t>
            </a:r>
            <a:endParaRPr sz="1200" err="1">
              <a:latin typeface="Calibri"/>
              <a:ea typeface="Calibri"/>
              <a:cs typeface="Calibri"/>
              <a:sym typeface="Calibri"/>
            </a:endParaRPr>
          </a:p>
          <a:p>
            <a:pPr marL="0" lvl="0" indent="0" algn="r" rtl="1">
              <a:spcBef>
                <a:spcPts val="0"/>
              </a:spcBef>
              <a:spcAft>
                <a:spcPts val="0"/>
              </a:spcAft>
              <a:buNone/>
            </a:pPr>
            <a:endParaRPr sz="1200">
              <a:highlight>
                <a:srgbClr val="FFFF00"/>
              </a:highlight>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25f487c191e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25f487c191e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שאלת פתיחה לדיון בכיתה - סקר: המורה תשאל מה התלמידים שותים, ותרשום מספר תלמידים ומקור השתיה: אילו מים אתם שותים בבית? מהברז/בקבוקים/תמי 4 או בר מים אחר? </a:t>
            </a:r>
            <a:br>
              <a:rPr lang="en" sz="1300">
                <a:solidFill>
                  <a:schemeClr val="dk1"/>
                </a:solidFill>
                <a:latin typeface="Calibri"/>
                <a:ea typeface="Calibri"/>
                <a:cs typeface="Calibri"/>
                <a:sym typeface="Calibri"/>
              </a:rPr>
            </a:br>
            <a:r>
              <a:rPr lang="en" sz="1300">
                <a:solidFill>
                  <a:schemeClr val="dk1"/>
                </a:solidFill>
                <a:latin typeface="Calibri"/>
                <a:ea typeface="Calibri"/>
                <a:cs typeface="Calibri"/>
                <a:sym typeface="Calibri"/>
              </a:rPr>
              <a:t>האם אתם יודעים למה ההורים בחרו שתשתו ממקור זה? </a:t>
            </a:r>
            <a:endParaRPr sz="1300">
              <a:solidFill>
                <a:schemeClr val="dk1"/>
              </a:solidFill>
              <a:latin typeface="Calibri"/>
              <a:ea typeface="Calibri"/>
              <a:cs typeface="Calibri"/>
              <a:sym typeface="Calibri"/>
            </a:endParaRPr>
          </a:p>
          <a:p>
            <a:pPr marL="0" lvl="0" indent="0" algn="r" rtl="1">
              <a:spcBef>
                <a:spcPts val="800"/>
              </a:spcBef>
              <a:spcAft>
                <a:spcPts val="0"/>
              </a:spcAft>
              <a:buClr>
                <a:schemeClr val="dk1"/>
              </a:buClr>
              <a:buSzPts val="1100"/>
              <a:buFont typeface="Arial"/>
              <a:buNone/>
            </a:pPr>
            <a:r>
              <a:rPr lang="en" sz="1300">
                <a:solidFill>
                  <a:schemeClr val="dk1"/>
                </a:solidFill>
                <a:latin typeface="Calibri"/>
                <a:ea typeface="Calibri"/>
                <a:cs typeface="Calibri"/>
                <a:sym typeface="Calibri"/>
              </a:rPr>
              <a:t>שאלה (שתשובתה תהיה בשקופית הבאה): מהם מקורות מי הברז בישראל? </a:t>
            </a:r>
            <a:endParaRPr sz="1300">
              <a:solidFill>
                <a:schemeClr val="dk1"/>
              </a:solidFill>
              <a:latin typeface="Calibri"/>
              <a:ea typeface="Calibri"/>
              <a:cs typeface="Calibri"/>
              <a:sym typeface="Calibri"/>
            </a:endParaRPr>
          </a:p>
          <a:p>
            <a:pPr marL="0" lvl="0" indent="0" algn="l" rtl="0">
              <a:spcBef>
                <a:spcPts val="800"/>
              </a:spcBef>
              <a:spcAft>
                <a:spcPts val="0"/>
              </a:spcAft>
              <a:buNone/>
            </a:pPr>
            <a:endParaRPr sz="13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259d528517a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259d528517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r" rtl="1" fontAlgn="base">
              <a:buNone/>
            </a:pPr>
            <a:r>
              <a:rPr lang="he-IL" sz="1800" b="0" i="0" dirty="0">
                <a:solidFill>
                  <a:srgbClr val="000000"/>
                </a:solidFill>
                <a:effectLst/>
                <a:highlight>
                  <a:srgbClr val="FFFFFF"/>
                </a:highlight>
                <a:latin typeface="Calibri"/>
                <a:cs typeface="Calibri"/>
              </a:rPr>
              <a:t>מראים סרטון על משבר המים </a:t>
            </a:r>
            <a:r>
              <a:rPr lang="he-IL" sz="1800" b="0" i="0" dirty="0" err="1">
                <a:solidFill>
                  <a:srgbClr val="000000"/>
                </a:solidFill>
                <a:effectLst/>
                <a:highlight>
                  <a:srgbClr val="FFFFFF"/>
                </a:highlight>
                <a:latin typeface="Calibri"/>
                <a:cs typeface="Calibri"/>
              </a:rPr>
              <a:t>בקייפ</a:t>
            </a:r>
            <a:r>
              <a:rPr lang="he-IL" sz="1800" b="0" i="0" dirty="0">
                <a:solidFill>
                  <a:srgbClr val="000000"/>
                </a:solidFill>
                <a:effectLst/>
                <a:highlight>
                  <a:srgbClr val="FFFFFF"/>
                </a:highlight>
                <a:latin typeface="Calibri"/>
                <a:cs typeface="Calibri"/>
              </a:rPr>
              <a:t> טאון בדרום אפריקה. יש 3 סרטונים אפשריים. מומלץ לצפות בהשם ולהחליט מה וכמה להקרין לתלמידים. את כל הסרטונים כדאי לפתוח ביו-טיוב ולהעלות תרגום אוטומטי.  </a:t>
            </a:r>
            <a:endParaRPr lang="he-IL" b="0" i="0" dirty="0">
              <a:solidFill>
                <a:srgbClr val="000000"/>
              </a:solidFill>
              <a:effectLst/>
              <a:highlight>
                <a:srgbClr val="FFFFFF"/>
              </a:highlight>
              <a:latin typeface="Calibri"/>
              <a:cs typeface="Calibri"/>
            </a:endParaRPr>
          </a:p>
          <a:p>
            <a:pPr algn="r" rtl="1" fontAlgn="base">
              <a:buAutoNum type="arabicPeriod"/>
            </a:pPr>
            <a:r>
              <a:rPr lang="en-US" sz="1800" b="0" i="0" u="sng" strike="noStrike" dirty="0">
                <a:solidFill>
                  <a:srgbClr val="0000FF"/>
                </a:solidFill>
                <a:effectLst/>
                <a:highlight>
                  <a:srgbClr val="FFFFFF"/>
                </a:highlight>
                <a:latin typeface="Calibri"/>
                <a:cs typeface="Calibri"/>
                <a:hlinkClick r:id="rId3"/>
              </a:rPr>
              <a:t>Day Zero: How</a:t>
            </a:r>
            <a:r>
              <a:rPr lang="en-US" sz="1800" b="0" i="0" u="sng" dirty="0">
                <a:solidFill>
                  <a:srgbClr val="0000FF"/>
                </a:solidFill>
                <a:effectLst/>
                <a:highlight>
                  <a:srgbClr val="FFFFFF"/>
                </a:highlight>
                <a:latin typeface="Calibri"/>
                <a:cs typeface="Calibri"/>
              </a:rPr>
              <a:t> how Cape Town stopped the taps running dry</a:t>
            </a:r>
            <a:r>
              <a:rPr lang="en-US" sz="1800" b="0" i="0" dirty="0">
                <a:solidFill>
                  <a:srgbClr val="0000FF"/>
                </a:solidFill>
                <a:effectLst/>
                <a:highlight>
                  <a:srgbClr val="FFFFFF"/>
                </a:highlight>
                <a:latin typeface="Calibri"/>
                <a:cs typeface="Calibri"/>
              </a:rPr>
              <a:t> </a:t>
            </a:r>
            <a:r>
              <a:rPr lang="en-US" sz="1800" dirty="0">
                <a:solidFill>
                  <a:srgbClr val="0000FF"/>
                </a:solidFill>
                <a:highlight>
                  <a:srgbClr val="FFFFFF"/>
                </a:highlight>
                <a:latin typeface="Calibri"/>
                <a:cs typeface="Calibri"/>
              </a:rPr>
              <a:t>- </a:t>
            </a:r>
            <a:endParaRPr lang="en-US" sz="1800" b="0" i="0" dirty="0">
              <a:solidFill>
                <a:srgbClr val="000000"/>
              </a:solidFill>
              <a:effectLst/>
              <a:highlight>
                <a:srgbClr val="FFFFFF"/>
              </a:highlight>
              <a:latin typeface="Calibri" panose="020F0502020204030204" pitchFamily="34" charset="0"/>
            </a:endParaRPr>
          </a:p>
          <a:p>
            <a:pPr marL="158750" indent="0" algn="r" rtl="1" fontAlgn="base">
              <a:buNone/>
            </a:pPr>
            <a:r>
              <a:rPr lang="he-IL" sz="1800" b="0" i="0" dirty="0">
                <a:solidFill>
                  <a:srgbClr val="000000"/>
                </a:solidFill>
                <a:effectLst/>
                <a:highlight>
                  <a:srgbClr val="FFFFFF"/>
                </a:highlight>
                <a:latin typeface="Calibri"/>
                <a:cs typeface="Calibri"/>
              </a:rPr>
              <a:t>מומלץ להקרין עד לדקה 3:10 (אפשר להמשיך לצפות בכולו אם רוצים) </a:t>
            </a:r>
            <a:endParaRPr lang="he-IL" b="0" i="0" dirty="0">
              <a:solidFill>
                <a:srgbClr val="000000"/>
              </a:solidFill>
              <a:effectLst/>
              <a:highlight>
                <a:srgbClr val="FFFFFF"/>
              </a:highlight>
              <a:latin typeface="Calibri"/>
              <a:cs typeface="Calibri"/>
            </a:endParaRPr>
          </a:p>
          <a:p>
            <a:pPr marL="158750" indent="0" algn="r" rtl="1">
              <a:buNone/>
            </a:pPr>
            <a:r>
              <a:rPr lang="he-IL" dirty="0">
                <a:highlight>
                  <a:srgbClr val="FFFFFF"/>
                </a:highlight>
                <a:hlinkClick r:id="rId3"/>
              </a:rPr>
              <a:t>https://www.youtube.com/watch?v=J9tF4vEHjaE&amp;t=9s</a:t>
            </a:r>
            <a:endParaRPr lang="he-IL"/>
          </a:p>
          <a:p>
            <a:pPr algn="r" rtl="1" fontAlgn="base">
              <a:buFont typeface="+mj-lt"/>
              <a:buAutoNum type="arabicPeriod" startAt="2"/>
            </a:pPr>
            <a:r>
              <a:rPr lang="he-IL" sz="1800" b="0" i="0" dirty="0">
                <a:solidFill>
                  <a:srgbClr val="000000"/>
                </a:solidFill>
                <a:effectLst/>
                <a:highlight>
                  <a:srgbClr val="FFFFFF"/>
                </a:highlight>
                <a:latin typeface="Calibri"/>
                <a:cs typeface="Calibri"/>
              </a:rPr>
              <a:t> </a:t>
            </a:r>
            <a:r>
              <a:rPr lang="en-US" sz="1800" b="0" i="0" u="sng" strike="noStrike" dirty="0">
                <a:solidFill>
                  <a:srgbClr val="0000FF"/>
                </a:solidFill>
                <a:effectLst/>
                <a:highlight>
                  <a:srgbClr val="FFFFFF"/>
                </a:highlight>
                <a:latin typeface="Calibri"/>
                <a:cs typeface="Calibri"/>
                <a:hlinkClick r:id="rId4"/>
              </a:rPr>
              <a:t>Countdown to Day Zero: Cape Town's Water Crisis</a:t>
            </a:r>
            <a:r>
              <a:rPr lang="en-US" sz="1800" b="0" i="0" dirty="0">
                <a:solidFill>
                  <a:srgbClr val="000000"/>
                </a:solidFill>
                <a:effectLst/>
                <a:highlight>
                  <a:srgbClr val="FFFFFF"/>
                </a:highlight>
                <a:latin typeface="Calibri"/>
                <a:cs typeface="Calibri"/>
              </a:rPr>
              <a:t> </a:t>
            </a:r>
          </a:p>
          <a:p>
            <a:pPr marL="158750" indent="0" algn="r" rtl="1">
              <a:buNone/>
            </a:pPr>
            <a:r>
              <a:rPr lang="en-US" dirty="0">
                <a:highlight>
                  <a:srgbClr val="FFFFFF"/>
                </a:highlight>
                <a:hlinkClick r:id="rId4"/>
              </a:rPr>
              <a:t>https://www.youtube.com/watch?v=EZmxEY6QoUY</a:t>
            </a:r>
            <a:endParaRPr lang="en-US"/>
          </a:p>
          <a:p>
            <a:pPr algn="r" rtl="1" fontAlgn="base">
              <a:buFont typeface="+mj-lt"/>
              <a:buAutoNum type="arabicPeriod" startAt="3"/>
            </a:pPr>
            <a:r>
              <a:rPr lang="en-US" sz="1800" b="0" i="0" u="sng" strike="noStrike" dirty="0">
                <a:solidFill>
                  <a:srgbClr val="0000FF"/>
                </a:solidFill>
                <a:effectLst/>
                <a:highlight>
                  <a:srgbClr val="FFFFFF"/>
                </a:highlight>
                <a:latin typeface="Calibri"/>
                <a:cs typeface="Calibri"/>
                <a:hlinkClick r:id="rId5">
                  <a:extLst>
                    <a:ext uri="{A12FA001-AC4F-418D-AE19-62706E023703}">
                      <ahyp:hlinkClr xmlns:ahyp="http://schemas.microsoft.com/office/drawing/2018/hyperlinkcolor" val="tx"/>
                    </a:ext>
                  </a:extLst>
                </a:hlinkClick>
              </a:rPr>
              <a:t>Surviving a Drought With Limited Water</a:t>
            </a:r>
            <a:r>
              <a:rPr lang="en-US" sz="1800" b="0" i="0" dirty="0">
                <a:solidFill>
                  <a:srgbClr val="000000"/>
                </a:solidFill>
                <a:effectLst/>
                <a:highlight>
                  <a:srgbClr val="FFFFFF"/>
                </a:highlight>
                <a:latin typeface="Calibri"/>
                <a:cs typeface="Calibri"/>
              </a:rPr>
              <a:t> </a:t>
            </a:r>
            <a:r>
              <a:rPr lang="he-IL" sz="1800" b="0" i="0" dirty="0">
                <a:solidFill>
                  <a:srgbClr val="000000"/>
                </a:solidFill>
                <a:effectLst/>
                <a:highlight>
                  <a:srgbClr val="FFFFFF"/>
                </a:highlight>
                <a:latin typeface="Calibri"/>
                <a:cs typeface="Calibri"/>
              </a:rPr>
              <a:t>סרטון של אמריקאית המבקרת בעיר ומדגימה מה זה אומר לחיות בעיר עם "תקצוב מים". הסרטון כולו הוא  7 דקות.  </a:t>
            </a:r>
            <a:r>
              <a:rPr lang="he-IL" dirty="0">
                <a:solidFill>
                  <a:schemeClr val="dk1"/>
                </a:solidFill>
                <a:highlight>
                  <a:srgbClr val="FFFFFF"/>
                </a:highlight>
                <a:hlinkClick r:id="rId5"/>
              </a:rPr>
              <a:t>https://www.youtube.com/watch?v=lmINcup0BZQ</a:t>
            </a:r>
            <a:endParaRPr lang="he-IL" sz="1800">
              <a:solidFill>
                <a:schemeClr val="dk1"/>
              </a:solidFill>
              <a:highlight>
                <a:srgbClr val="FFFFFF"/>
              </a:highlight>
              <a:latin typeface="Calibri"/>
              <a:ea typeface="Calibri"/>
              <a:cs typeface="Calibri"/>
            </a:endParaRPr>
          </a:p>
          <a:p>
            <a:pPr marL="0" indent="0" algn="r" rtl="1">
              <a:lnSpc>
                <a:spcPct val="114999"/>
              </a:lnSpc>
              <a:buNone/>
            </a:pPr>
            <a:endParaRPr lang="he-IL">
              <a:solidFill>
                <a:schemeClr val="dk1"/>
              </a:solidFill>
              <a:ea typeface="Calibri"/>
            </a:endParaRPr>
          </a:p>
          <a:p>
            <a:pPr marL="0" indent="0" algn="r" rtl="1">
              <a:lnSpc>
                <a:spcPct val="115000"/>
              </a:lnSpc>
              <a:buNone/>
            </a:pPr>
            <a:endParaRPr lang="en-US">
              <a:solidFill>
                <a:schemeClr val="dk1"/>
              </a:solidFill>
              <a:latin typeface="Calibri"/>
              <a:ea typeface="Calibri"/>
              <a:cs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25f487c191e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25f487c191e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300" dirty="0" err="1">
                <a:solidFill>
                  <a:schemeClr val="dk1"/>
                </a:solidFill>
                <a:latin typeface="Calibri"/>
                <a:ea typeface="Calibri"/>
                <a:cs typeface="Calibri"/>
                <a:sym typeface="Calibri"/>
              </a:rPr>
              <a:t>מי</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הברז</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שלנו</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מגיעים</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ממגוון</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מקורות</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אבל</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האם</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אתם</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יודעים</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מהו</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המקור</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המרכזי</a:t>
            </a:r>
            <a:r>
              <a:rPr lang="en" sz="1300" dirty="0">
                <a:solidFill>
                  <a:schemeClr val="dk1"/>
                </a:solidFill>
                <a:latin typeface="Calibri"/>
                <a:ea typeface="Calibri"/>
                <a:cs typeface="Calibri"/>
                <a:sym typeface="Calibri"/>
              </a:rPr>
              <a:t>?  </a:t>
            </a:r>
            <a:br>
              <a:rPr lang="en" sz="1300" dirty="0">
                <a:latin typeface="Calibri"/>
                <a:ea typeface="Calibri"/>
                <a:cs typeface="Calibri"/>
              </a:rPr>
            </a:br>
            <a:r>
              <a:rPr lang="en" sz="1300" dirty="0" err="1">
                <a:solidFill>
                  <a:schemeClr val="dk1"/>
                </a:solidFill>
                <a:latin typeface="Calibri"/>
                <a:ea typeface="Calibri"/>
                <a:cs typeface="Calibri"/>
                <a:sym typeface="Calibri"/>
              </a:rPr>
              <a:t>תשובה</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מי-ים</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מותפלים</a:t>
            </a:r>
            <a:endParaRPr sz="1300" dirty="0" err="1">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300" dirty="0">
                <a:solidFill>
                  <a:schemeClr val="dk1"/>
                </a:solidFill>
                <a:latin typeface="Calibri"/>
                <a:ea typeface="Calibri"/>
                <a:cs typeface="Calibri"/>
                <a:sym typeface="Calibri"/>
              </a:rPr>
              <a:t>*</a:t>
            </a:r>
            <a:r>
              <a:rPr lang="en" sz="1300" dirty="0" err="1">
                <a:solidFill>
                  <a:schemeClr val="dk1"/>
                </a:solidFill>
                <a:latin typeface="Calibri"/>
                <a:ea typeface="Calibri"/>
                <a:cs typeface="Calibri"/>
                <a:sym typeface="Calibri"/>
              </a:rPr>
              <a:t>חשוב</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לציין</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שבישראל</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מי</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הברז</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הם</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מי</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שתיה</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ולהבין</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שלא</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כך</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בכל</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מדינה</a:t>
            </a:r>
            <a:r>
              <a:rPr lang="en" sz="1300" dirty="0">
                <a:solidFill>
                  <a:schemeClr val="dk1"/>
                </a:solidFill>
                <a:latin typeface="Calibri"/>
                <a:ea typeface="Calibri"/>
                <a:cs typeface="Calibri"/>
                <a:sym typeface="Calibri"/>
              </a:rPr>
              <a:t> - </a:t>
            </a:r>
            <a:r>
              <a:rPr lang="en" sz="1300" dirty="0" err="1">
                <a:solidFill>
                  <a:schemeClr val="dk1"/>
                </a:solidFill>
                <a:latin typeface="Calibri"/>
                <a:ea typeface="Calibri"/>
                <a:cs typeface="Calibri"/>
                <a:sym typeface="Calibri"/>
              </a:rPr>
              <a:t>יש</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מדינות</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בהן</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לא</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כל</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מי</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הברז</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מיועדים</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לשתייה</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אלא</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למקלחת</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וכדומה</a:t>
            </a:r>
            <a:r>
              <a:rPr lang="en" sz="1300" dirty="0">
                <a:solidFill>
                  <a:schemeClr val="dk1"/>
                </a:solidFill>
                <a:latin typeface="Calibri"/>
                <a:ea typeface="Calibri"/>
                <a:cs typeface="Calibri"/>
                <a:sym typeface="Calibri"/>
              </a:rPr>
              <a:t>.</a:t>
            </a:r>
            <a:endParaRPr sz="1300" dirty="0">
              <a:solidFill>
                <a:schemeClr val="dk1"/>
              </a:solidFill>
              <a:latin typeface="Calibri"/>
              <a:ea typeface="Calibri"/>
              <a:cs typeface="Calibri"/>
              <a:sym typeface="Calibri"/>
            </a:endParaRPr>
          </a:p>
          <a:p>
            <a:pPr marL="0" lvl="0" indent="0" algn="r" rtl="1">
              <a:spcBef>
                <a:spcPts val="0"/>
              </a:spcBef>
              <a:spcAft>
                <a:spcPts val="0"/>
              </a:spcAft>
              <a:buNone/>
            </a:pPr>
            <a:r>
              <a:rPr lang="en" sz="1300" dirty="0" err="1">
                <a:solidFill>
                  <a:schemeClr val="dk1"/>
                </a:solidFill>
                <a:latin typeface="Calibri"/>
                <a:ea typeface="Calibri"/>
                <a:cs typeface="Calibri"/>
                <a:sym typeface="Calibri"/>
              </a:rPr>
              <a:t>מידע</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על</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סוגי</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מקורות</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המים</a:t>
            </a:r>
            <a:r>
              <a:rPr lang="en" sz="1300" dirty="0">
                <a:solidFill>
                  <a:schemeClr val="dk1"/>
                </a:solidFill>
                <a:latin typeface="Calibri"/>
                <a:ea typeface="Calibri"/>
                <a:cs typeface="Calibri"/>
                <a:sym typeface="Calibri"/>
              </a:rPr>
              <a:t> ב</a:t>
            </a:r>
            <a:r>
              <a:rPr lang="en" sz="1300" u="sng" dirty="0">
                <a:solidFill>
                  <a:schemeClr val="hlink"/>
                </a:solidFill>
                <a:latin typeface="Calibri"/>
                <a:ea typeface="Calibri"/>
                <a:cs typeface="Calibri"/>
                <a:sym typeface="Calibri"/>
                <a:hlinkClick r:id="rId3"/>
              </a:rPr>
              <a:t>פורטל המים של ישראל</a:t>
            </a:r>
            <a:endParaRPr sz="1300" dirty="0">
              <a:solidFill>
                <a:schemeClr val="dk1"/>
              </a:solidFill>
              <a:latin typeface="Calibri"/>
              <a:ea typeface="Calibri"/>
              <a:cs typeface="Calibri"/>
              <a:sym typeface="Calibri"/>
            </a:endParaRPr>
          </a:p>
          <a:p>
            <a:pPr marL="0" lvl="0" indent="0" algn="r" rtl="1">
              <a:spcBef>
                <a:spcPts val="0"/>
              </a:spcBef>
              <a:spcAft>
                <a:spcPts val="0"/>
              </a:spcAft>
              <a:buNone/>
            </a:pPr>
            <a:r>
              <a:rPr lang="en" dirty="0">
                <a:solidFill>
                  <a:schemeClr val="hlink"/>
                </a:solidFill>
                <a:hlinkClick r:id="rId3"/>
              </a:rPr>
              <a:t>https://www.water.org.il/%D7%9E%D7%A7%D7%95%D7%A8%D7%95%D7%AA-%D7%9E%D7%99%D7%9D-%D7%91%D7%99%D7%A9%D7%A8%D7%90%D7%9C/#:~:text=%D7%91%D7%99%D7%A9%D7%A8%D7%90%D7%9C%20%D7%A0%D7%99%D7%AA%D7%9F%20%D7%9C%D7%9E%D7%A6%D7%95%D7%90%20%D7%9B%D7%99%D7%95%D7%9D%20%D7%A9%D7%9C%D7%95%D7%A9%D7%94,%D7%9C%D7%A9%D7%AA%D7%99%D7%99%D7%94%20%D7%95%D7%97%D7%9C%D7%A7%D7%9D%20%D7%94%D7%A7%D7%98%D7%9F%20%D7%92%D7%9D%20%D7%9C%D7%97%D7%A7%D7%9C%D7%90%D7%95%D7%AA.</a:t>
            </a:r>
            <a:endParaRPr lang="en"/>
          </a:p>
          <a:p>
            <a:pPr marL="0" lvl="0" indent="0" algn="r" rtl="1">
              <a:spcBef>
                <a:spcPts val="0"/>
              </a:spcBef>
              <a:spcAft>
                <a:spcPts val="0"/>
              </a:spcAft>
              <a:buNone/>
            </a:pPr>
            <a:endParaRPr sz="1300">
              <a:solidFill>
                <a:schemeClr val="dk1"/>
              </a:solidFill>
              <a:latin typeface="Calibri"/>
              <a:ea typeface="Calibri"/>
              <a:cs typeface="Calibri"/>
            </a:endParaRPr>
          </a:p>
          <a:p>
            <a:pPr marL="0" indent="0">
              <a:buNone/>
            </a:pPr>
            <a:endParaRPr lang="en-US" sz="1300">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1e7db75c681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2" name="Google Shape;672;g1e7db75c681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משרד הבריאות מסביר כי מי הברז בישראל בטוחים לשתייה ואין צורך בריאותי בשימוש במכשירים ביתיים.</a:t>
            </a:r>
            <a:endParaRPr sz="13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הגישה שלנו (לשיקולכן אם להעלות את זה בכיתה בכלל ו/או איך להנגיש את זה): לתת את המידע לתלמידים על מי הברז בישראל.</a:t>
            </a:r>
            <a:endParaRPr sz="13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אפשר להציע לספר זאת להורים שלהם, ואפילו להראות להורים את האתר של משרד הבריאות.</a:t>
            </a:r>
            <a:endParaRPr sz="13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חשוב להעביר את המסר שיסמכו על ההורים שלהם על הבחירות שלהם, כלומר אם בכל זאת ההורים מחליטים להשתמש למשל במכשיר "תמי 4", הם יקפידו על הנחיות התפעול, והם החליטו אחרי שהפעילו את השיקולים שלהם (לפעמים יש שיקול של מים זמינים בטמפרטורה רצויה לשתיה, שזה דבר שלא מתקבל במי ברז).</a:t>
            </a:r>
            <a:endParaRPr sz="1300">
              <a:solidFill>
                <a:schemeClr val="dk1"/>
              </a:solidFill>
              <a:latin typeface="Calibri"/>
              <a:ea typeface="Calibri"/>
              <a:cs typeface="Calibri"/>
              <a:sym typeface="Calibri"/>
            </a:endParaRPr>
          </a:p>
          <a:p>
            <a:pPr marL="0" lvl="0" indent="0" algn="r" rtl="1">
              <a:spcBef>
                <a:spcPts val="0"/>
              </a:spcBef>
              <a:spcAft>
                <a:spcPts val="0"/>
              </a:spcAft>
              <a:buNone/>
            </a:pPr>
            <a:endParaRPr sz="1300">
              <a:latin typeface="Calibri"/>
              <a:ea typeface="Calibri"/>
              <a:cs typeface="Calibri"/>
              <a:sym typeface="Calibri"/>
            </a:endParaRPr>
          </a:p>
          <a:p>
            <a:pPr marL="0" lvl="0" indent="0" algn="r" rtl="1">
              <a:lnSpc>
                <a:spcPct val="115000"/>
              </a:lnSpc>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חשוב להסביר לתלמידים שבישראל מי הברז הם מי שתיה (ולהבין שלא כך בכל מדינה - יש מדינות בהן לא כל מי הברז מיועדים לשתייה, אלא למקלחת וכדומה.</a:t>
            </a:r>
            <a:endParaRPr sz="1300">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282e88f859f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1" name="Google Shape;681;g282e88f859f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None/>
            </a:pPr>
            <a:r>
              <a:rPr lang="en"/>
              <a:t>הנתונים </a:t>
            </a:r>
            <a:r>
              <a:rPr lang="en" dirty="0">
                <a:hlinkClick r:id="rId3"/>
              </a:rPr>
              <a:t>מתוך אתר הלמ"ס</a:t>
            </a:r>
            <a:r>
              <a:rPr lang="en"/>
              <a:t> (הלשכה המרכזית לסטטיסטיקה)</a:t>
            </a:r>
            <a:endParaRPr lang="en-US"/>
          </a:p>
          <a:p>
            <a:pPr marL="0" indent="0" algn="r" rtl="1">
              <a:lnSpc>
                <a:spcPct val="114999"/>
              </a:lnSpc>
              <a:buNone/>
            </a:pPr>
            <a:r>
              <a:rPr lang="en"/>
              <a:t>מלמ"ק (מיליון מטר מעוקב). יחידת זו משמשת למדידת נפח נוזלים במערכות גדולות, כגון במערכות מים וביוב.</a:t>
            </a:r>
            <a:br>
              <a:rPr lang="en" dirty="0"/>
            </a:br>
            <a:r>
              <a:rPr lang="en"/>
              <a:t>לגבי המשימה: בשאלה 4 התלמידים מצופים להתייחס לבעית המים בישראל. הכוונה להתחיל בידע המוקדם שלהם, ולאחר מכן להסביר להם בקצרה על בעית המים בישראל, כלומר המחסור במים טבעיים (מופיע בשקף הבא). הסיבה העיקרית לגידול הצריכה היא הגידול באוכלוסיה. תשובה אפשרית נוספת היא שהיה גידול בצריכה לנפש.</a:t>
            </a:r>
            <a:endParaRPr lang="en" dirty="0"/>
          </a:p>
          <a:p>
            <a:pPr marL="0" indent="0" algn="r" rtl="1">
              <a:lnSpc>
                <a:spcPct val="114999"/>
              </a:lnSpc>
              <a:buNone/>
            </a:pPr>
            <a:r>
              <a:rPr lang="en"/>
              <a:t>לגבי שאלה 5 - הוסיפו מקור מים מלאכותי כי המקורות הטבעיים לא הצליחו לספק את הדרישה.</a:t>
            </a:r>
            <a:br>
              <a:rPr lang="en" dirty="0"/>
            </a:br>
            <a:endParaRPr lang="en-US"/>
          </a:p>
          <a:p>
            <a:pPr marL="0" indent="0" algn="r" rtl="1">
              <a:lnSpc>
                <a:spcPct val="114999"/>
              </a:lnSpc>
              <a:buNone/>
            </a:pPr>
            <a:r>
              <a:rPr lang="en"/>
              <a:t>מושגים (</a:t>
            </a:r>
            <a:r>
              <a:rPr lang="en">
                <a:hlinkClick r:id="rId4"/>
              </a:rPr>
              <a:t>אתר המשרד להגנת הסביבה</a:t>
            </a:r>
            <a:r>
              <a:rPr lang="en"/>
              <a:t>):</a:t>
            </a:r>
            <a:br>
              <a:rPr lang="en" dirty="0"/>
            </a:br>
            <a:r>
              <a:rPr lang="en"/>
              <a:t>מים</a:t>
            </a:r>
            <a:r>
              <a:rPr lang="en" b="1"/>
              <a:t> שפירים </a:t>
            </a:r>
            <a:r>
              <a:rPr lang="en"/>
              <a:t>(freshwater) - מים טבעיים באיכות המתאימה לשתיה. הם כוללים מי תהום ומים עיליים. </a:t>
            </a:r>
            <a:br>
              <a:rPr lang="en" dirty="0"/>
            </a:br>
            <a:r>
              <a:rPr lang="en"/>
              <a:t>מי</a:t>
            </a:r>
            <a:r>
              <a:rPr lang="en" b="1"/>
              <a:t> תהום:</a:t>
            </a:r>
            <a:r>
              <a:rPr lang="en"/>
              <a:t> מי תהום נמצאים מתחת לבטן האדמה. הכוונה היא למי גשמים או משקעים שונים אשר יורדים אל הקרקע ומחלחלים לתוכה עד שהם מגיעים לשכבה בלתי חדירה ("אקוויקלוד"). חוסר היכולת להמשיך לחדור מביאה להצטברות מי התהום על פני השכבה, כאשר מפלסם נקבע בהתאם לכמות המים.</a:t>
            </a:r>
            <a:br>
              <a:rPr lang="en" dirty="0"/>
            </a:br>
            <a:r>
              <a:rPr lang="en"/>
              <a:t>מים</a:t>
            </a:r>
            <a:r>
              <a:rPr lang="en" b="1"/>
              <a:t> עיליים</a:t>
            </a:r>
            <a:r>
              <a:rPr lang="en"/>
              <a:t>: מים עיליים הינם מים זורמים או עומדים, הנמצאים בגובה פני הקרקע ומשמשים לשאיבת מי שתייה. הכנרת משמשת כמאגר המים העיליים הגדול בישראל יחד עם כמה מעיינות.</a:t>
            </a:r>
            <a:endParaRPr lang="en-US"/>
          </a:p>
          <a:p>
            <a:pPr marL="0" marR="292100" indent="0" algn="r" rtl="1">
              <a:lnSpc>
                <a:spcPct val="114999"/>
              </a:lnSpc>
              <a:buNone/>
            </a:pPr>
            <a:r>
              <a:rPr lang="en" b="1"/>
              <a:t>מי קולחים</a:t>
            </a:r>
            <a:r>
              <a:rPr lang="en"/>
              <a:t> (Treated waste water) - שפכים מטוהרים - מים שהופקו בתהליך של טיהור שפכים, ואפשר להשיבם למערכת המים באמצעות השקיית שדות חקלאיים או הזרמה לנחלים. </a:t>
            </a:r>
            <a:endParaRPr lang="en-US" dirty="0"/>
          </a:p>
          <a:p>
            <a:pPr marL="0" marR="292100" indent="0" algn="r" rtl="1">
              <a:lnSpc>
                <a:spcPct val="114999"/>
              </a:lnSpc>
              <a:buNone/>
            </a:pPr>
            <a:r>
              <a:rPr lang="en" b="1"/>
              <a:t>מים מותפלים</a:t>
            </a:r>
            <a:r>
              <a:rPr lang="en"/>
              <a:t> (Desalinated water) - מי שתייה המופקים באמצעות טכנולוגיית התפלה המרחיקה מלחים ממי המקור המגיעים מהים או מקידוחים מליחים. המים המותפלים הם באיכות מי שתייה (כ-20 כלורידים במ"ק).</a:t>
            </a:r>
            <a:endParaRPr lang="en-US" dirty="0"/>
          </a:p>
          <a:p>
            <a:pPr marL="0" indent="0" algn="r" rtl="1">
              <a:lnSpc>
                <a:spcPct val="114999"/>
              </a:lnSpc>
              <a:buNone/>
            </a:pPr>
            <a:endParaRPr lang="en-US" dirty="0"/>
          </a:p>
          <a:p>
            <a:pPr marL="0" indent="0" algn="r" rtl="1">
              <a:lnSpc>
                <a:spcPct val="114999"/>
              </a:lnSpc>
              <a:buNone/>
            </a:pPr>
            <a:r>
              <a:rPr lang="en"/>
              <a:t>למורה:</a:t>
            </a:r>
            <a:br>
              <a:rPr lang="en" dirty="0"/>
            </a:br>
            <a:r>
              <a:rPr lang="en"/>
              <a:t>ניתן לראות מהנתונים שיש שני שינויים מהותיים:</a:t>
            </a:r>
            <a:br>
              <a:rPr lang="en" dirty="0"/>
            </a:br>
            <a:r>
              <a:rPr lang="en"/>
              <a:t>- שימוש במים מותפלים, דבר שלא היה לפני 20 שנה.</a:t>
            </a:r>
            <a:br>
              <a:rPr lang="en" dirty="0"/>
            </a:br>
            <a:r>
              <a:rPr lang="en"/>
              <a:t>- הגדלת השימוש במי קולחים, כי נוספו מערכות לטיהור שפכים (מט"ש) בכל יישוב, ורוב מוחלט של פסולת המים משימוש ביתי עובר מיחזור והופך למי קולחים, בו משתמשים בעיקר להשקיה בחקלאות.</a:t>
            </a:r>
            <a:br>
              <a:rPr lang="en" dirty="0"/>
            </a:br>
            <a:r>
              <a:rPr lang="en"/>
              <a:t> 80% מאספקת המים בישראל היא של חברת מקורות, והשאר מספקים קטנים אחרים.</a:t>
            </a:r>
            <a:br>
              <a:rPr lang="en" dirty="0"/>
            </a:br>
            <a:r>
              <a:rPr lang="en"/>
              <a:t>השימוש במים מותפלים משתנה במהלך השנה, תלוי כמות משקעים: בעונת הקיץ משתמשים ברוב/כל המים המותפלים בישראל, ולעומת זאת, כאשר יש משקעים בעונת החורף, חלק מהמים המותפלים אינם נדרשים לשימוש ביתי / חקלאי/ אחר, ולכן מוזרמים לכנרת. </a:t>
            </a:r>
            <a:br>
              <a:rPr lang="en" dirty="0"/>
            </a:br>
            <a:endParaRPr lang="en-US" dirty="0"/>
          </a:p>
          <a:p>
            <a:pPr marL="0" indent="0" algn="r" rtl="1">
              <a:buNone/>
            </a:pPr>
            <a:endParaRPr lang="en-US" dirty="0"/>
          </a:p>
          <a:p>
            <a:pPr marL="0" indent="0" algn="r" rtl="1">
              <a:buNone/>
            </a:pPr>
            <a:endParaRPr lang="en"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25f487c191e_0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1" name="Google Shape;691;g25f487c191e_0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lnSpc>
                <a:spcPct val="120000"/>
              </a:lnSpc>
              <a:spcBef>
                <a:spcPts val="1300"/>
              </a:spcBef>
              <a:spcAft>
                <a:spcPts val="0"/>
              </a:spcAft>
              <a:buClr>
                <a:schemeClr val="dk1"/>
              </a:buClr>
              <a:buSzPts val="1100"/>
              <a:buFont typeface="Arial"/>
              <a:buNone/>
            </a:pPr>
            <a:r>
              <a:rPr lang="en" sz="1300">
                <a:solidFill>
                  <a:srgbClr val="212529"/>
                </a:solidFill>
                <a:latin typeface="Calibri"/>
                <a:ea typeface="Calibri"/>
                <a:cs typeface="Calibri"/>
                <a:sym typeface="Calibri"/>
              </a:rPr>
              <a:t> מתוך </a:t>
            </a:r>
            <a:r>
              <a:rPr lang="en" sz="1300" u="sng">
                <a:solidFill>
                  <a:schemeClr val="hlink"/>
                </a:solidFill>
                <a:latin typeface="Calibri"/>
                <a:ea typeface="Calibri"/>
                <a:cs typeface="Calibri"/>
                <a:sym typeface="Calibri"/>
                <a:hlinkClick r:id="rId3"/>
              </a:rPr>
              <a:t>אתר רשות המים</a:t>
            </a:r>
            <a:r>
              <a:rPr lang="en" sz="1300">
                <a:solidFill>
                  <a:srgbClr val="212529"/>
                </a:solidFill>
                <a:latin typeface="Calibri"/>
                <a:ea typeface="Calibri"/>
                <a:cs typeface="Calibri"/>
                <a:sym typeface="Calibri"/>
              </a:rPr>
              <a:t>:</a:t>
            </a:r>
            <a:br>
              <a:rPr lang="en" sz="1300">
                <a:solidFill>
                  <a:srgbClr val="212529"/>
                </a:solidFill>
                <a:latin typeface="Calibri"/>
                <a:ea typeface="Calibri"/>
                <a:cs typeface="Calibri"/>
                <a:sym typeface="Calibri"/>
              </a:rPr>
            </a:br>
            <a:r>
              <a:rPr lang="en" sz="1300" b="1">
                <a:solidFill>
                  <a:srgbClr val="212529"/>
                </a:solidFill>
                <a:latin typeface="Calibri"/>
                <a:ea typeface="Calibri"/>
                <a:cs typeface="Calibri"/>
                <a:sym typeface="Calibri"/>
              </a:rPr>
              <a:t>מהי התפלת מים ?</a:t>
            </a:r>
            <a:endParaRPr sz="1300" b="1">
              <a:solidFill>
                <a:srgbClr val="212529"/>
              </a:solidFill>
              <a:latin typeface="Calibri"/>
              <a:ea typeface="Calibri"/>
              <a:cs typeface="Calibri"/>
              <a:sym typeface="Calibri"/>
            </a:endParaRPr>
          </a:p>
          <a:p>
            <a:pPr marL="0" lvl="0" indent="0" algn="r" rtl="1">
              <a:lnSpc>
                <a:spcPct val="115000"/>
              </a:lnSpc>
              <a:spcBef>
                <a:spcPts val="400"/>
              </a:spcBef>
              <a:spcAft>
                <a:spcPts val="0"/>
              </a:spcAft>
              <a:buClr>
                <a:schemeClr val="dk1"/>
              </a:buClr>
              <a:buSzPts val="1100"/>
              <a:buFont typeface="Arial"/>
              <a:buNone/>
            </a:pPr>
            <a:r>
              <a:rPr lang="en" sz="1300">
                <a:solidFill>
                  <a:srgbClr val="212529"/>
                </a:solidFill>
                <a:latin typeface="Calibri"/>
                <a:ea typeface="Calibri"/>
                <a:cs typeface="Calibri"/>
                <a:sym typeface="Calibri"/>
              </a:rPr>
              <a:t>התפלת מים מתבצעת על ידי הפרדה בין המים למלחים המומסים בהם, על מנת לקבל מים הראויים לשתייה או לחקלאות ולכל שימוש אחר במים באיכות מי שתיה. מקור המילה התפלה הוא במילה "תפל', חסר מלחים, ואכן מטרת ההתפלה היא הפחתת כמות המלחים במים.</a:t>
            </a:r>
            <a:br>
              <a:rPr lang="en" sz="1300">
                <a:solidFill>
                  <a:srgbClr val="212529"/>
                </a:solidFill>
                <a:latin typeface="Calibri"/>
                <a:ea typeface="Calibri"/>
                <a:cs typeface="Calibri"/>
                <a:sym typeface="Calibri"/>
              </a:rPr>
            </a:br>
            <a:r>
              <a:rPr lang="en" sz="1300">
                <a:solidFill>
                  <a:srgbClr val="212529"/>
                </a:solidFill>
                <a:latin typeface="Calibri"/>
                <a:ea typeface="Calibri"/>
                <a:cs typeface="Calibri"/>
                <a:sym typeface="Calibri"/>
              </a:rPr>
              <a:t>התפלה מתבצעת ע"י טכנולוגיה המרחיקה מלחים מ-2 סוגים של תמיסות:</a:t>
            </a:r>
            <a:br>
              <a:rPr lang="en" sz="1300">
                <a:solidFill>
                  <a:srgbClr val="212529"/>
                </a:solidFill>
                <a:latin typeface="Calibri"/>
                <a:ea typeface="Calibri"/>
                <a:cs typeface="Calibri"/>
                <a:sym typeface="Calibri"/>
              </a:rPr>
            </a:br>
            <a:r>
              <a:rPr lang="en" sz="1300">
                <a:solidFill>
                  <a:srgbClr val="212529"/>
                </a:solidFill>
                <a:latin typeface="Calibri"/>
                <a:ea typeface="Calibri"/>
                <a:cs typeface="Calibri"/>
                <a:sym typeface="Calibri"/>
              </a:rPr>
              <a:t>מים מליחים - בהם ריכוז המלחים אינו עולה על 10,000 מ"ג (מיליגרם) מלחים לליטר מים.</a:t>
            </a:r>
            <a:br>
              <a:rPr lang="en" sz="1300">
                <a:solidFill>
                  <a:srgbClr val="212529"/>
                </a:solidFill>
                <a:latin typeface="Calibri"/>
                <a:ea typeface="Calibri"/>
                <a:cs typeface="Calibri"/>
                <a:sym typeface="Calibri"/>
              </a:rPr>
            </a:br>
            <a:r>
              <a:rPr lang="en" sz="1300">
                <a:solidFill>
                  <a:srgbClr val="212529"/>
                </a:solidFill>
                <a:latin typeface="Calibri"/>
                <a:ea typeface="Calibri"/>
                <a:cs typeface="Calibri"/>
                <a:sym typeface="Calibri"/>
              </a:rPr>
              <a:t>מי ים - בהם ריכוז המלחים מגיע ל-40,000 מ"ג מלחים לליטר מים.</a:t>
            </a:r>
            <a:endParaRPr sz="1300">
              <a:solidFill>
                <a:srgbClr val="212529"/>
              </a:solidFill>
              <a:latin typeface="Calibri"/>
              <a:ea typeface="Calibri"/>
              <a:cs typeface="Calibri"/>
              <a:sym typeface="Calibri"/>
            </a:endParaRPr>
          </a:p>
          <a:p>
            <a:pPr marL="0" lvl="0" indent="0" algn="r" rtl="1">
              <a:lnSpc>
                <a:spcPct val="120000"/>
              </a:lnSpc>
              <a:spcBef>
                <a:spcPts val="1300"/>
              </a:spcBef>
              <a:spcAft>
                <a:spcPts val="0"/>
              </a:spcAft>
              <a:buClr>
                <a:schemeClr val="dk1"/>
              </a:buClr>
              <a:buSzPts val="1100"/>
              <a:buFont typeface="Arial"/>
              <a:buNone/>
            </a:pPr>
            <a:r>
              <a:rPr lang="en" sz="1300" b="1">
                <a:solidFill>
                  <a:srgbClr val="212529"/>
                </a:solidFill>
                <a:latin typeface="Calibri"/>
                <a:ea typeface="Calibri"/>
                <a:cs typeface="Calibri"/>
                <a:sym typeface="Calibri"/>
              </a:rPr>
              <a:t>מדוע מתפילים מים ?</a:t>
            </a:r>
            <a:br>
              <a:rPr lang="en" sz="1300" b="1">
                <a:solidFill>
                  <a:srgbClr val="212529"/>
                </a:solidFill>
                <a:latin typeface="Calibri"/>
                <a:ea typeface="Calibri"/>
                <a:cs typeface="Calibri"/>
                <a:sym typeface="Calibri"/>
              </a:rPr>
            </a:br>
            <a:r>
              <a:rPr lang="en" sz="1300" b="1">
                <a:solidFill>
                  <a:srgbClr val="212529"/>
                </a:solidFill>
                <a:latin typeface="Calibri"/>
                <a:ea typeface="Calibri"/>
                <a:cs typeface="Calibri"/>
                <a:sym typeface="Calibri"/>
              </a:rPr>
              <a:t>- </a:t>
            </a:r>
            <a:r>
              <a:rPr lang="en" sz="1300">
                <a:solidFill>
                  <a:srgbClr val="212529"/>
                </a:solidFill>
                <a:latin typeface="Calibri"/>
                <a:ea typeface="Calibri"/>
                <a:cs typeface="Calibri"/>
                <a:sym typeface="Calibri"/>
              </a:rPr>
              <a:t>פתרון למחסור במים – אפשרות למלא את המחסור הקיים והצפוי בעתיד של מים לשתיה ע"י הפקת מים איכותיים, במחירים סבירים, ממאגר מים בלתי נדלה - הים.</a:t>
            </a:r>
            <a:br>
              <a:rPr lang="en" sz="1300">
                <a:solidFill>
                  <a:srgbClr val="212529"/>
                </a:solidFill>
                <a:latin typeface="Calibri"/>
                <a:ea typeface="Calibri"/>
                <a:cs typeface="Calibri"/>
                <a:sym typeface="Calibri"/>
              </a:rPr>
            </a:br>
            <a:r>
              <a:rPr lang="en" sz="1300">
                <a:solidFill>
                  <a:srgbClr val="212529"/>
                </a:solidFill>
                <a:latin typeface="Calibri"/>
                <a:ea typeface="Calibri"/>
                <a:cs typeface="Calibri"/>
                <a:sym typeface="Calibri"/>
              </a:rPr>
              <a:t>- איכות המים – המים המותפלים הינם באיכות מצוינת ורובם נמהלים במערכת הארצית ע"י מי המוביל וע"י מי בארות. כתוצאה מכך, איכות המים בבית עולה משמעותית דבר הגורם לשיפור גם בקולחים המשמשים להשקיית החקלאות ובמי התהום. המים המותפלים הם מים רכים התורמים גם להפחתת האבנית במים.</a:t>
            </a:r>
            <a:br>
              <a:rPr lang="en" sz="1300">
                <a:solidFill>
                  <a:srgbClr val="212529"/>
                </a:solidFill>
                <a:latin typeface="Calibri"/>
                <a:ea typeface="Calibri"/>
                <a:cs typeface="Calibri"/>
                <a:sym typeface="Calibri"/>
              </a:rPr>
            </a:br>
            <a:endParaRPr sz="1300">
              <a:solidFill>
                <a:srgbClr val="212529"/>
              </a:solidFill>
              <a:latin typeface="Calibri"/>
              <a:ea typeface="Calibri"/>
              <a:cs typeface="Calibri"/>
              <a:sym typeface="Calibri"/>
            </a:endParaRPr>
          </a:p>
          <a:p>
            <a:pPr marL="0" marR="292100" lvl="0" indent="0" algn="r" rtl="1">
              <a:lnSpc>
                <a:spcPct val="115000"/>
              </a:lnSpc>
              <a:spcBef>
                <a:spcPts val="400"/>
              </a:spcBef>
              <a:spcAft>
                <a:spcPts val="0"/>
              </a:spcAft>
              <a:buClr>
                <a:schemeClr val="dk1"/>
              </a:buClr>
              <a:buSzPts val="1100"/>
              <a:buFont typeface="Arial"/>
              <a:buNone/>
            </a:pPr>
            <a:r>
              <a:rPr lang="en" sz="1300" b="1">
                <a:solidFill>
                  <a:srgbClr val="212529"/>
                </a:solidFill>
                <a:latin typeface="Calibri"/>
                <a:ea typeface="Calibri"/>
                <a:cs typeface="Calibri"/>
                <a:sym typeface="Calibri"/>
              </a:rPr>
              <a:t>שיטת ההתפלה - אוסמוזה הפוכה - </a:t>
            </a:r>
            <a:r>
              <a:rPr lang="en" sz="1300" b="1" u="sng">
                <a:solidFill>
                  <a:schemeClr val="hlink"/>
                </a:solidFill>
                <a:latin typeface="Calibri"/>
                <a:ea typeface="Calibri"/>
                <a:cs typeface="Calibri"/>
                <a:sym typeface="Calibri"/>
                <a:hlinkClick r:id="rId4"/>
              </a:rPr>
              <a:t>סרטון מכון דוידסון</a:t>
            </a:r>
            <a:r>
              <a:rPr lang="en" sz="1300" b="1">
                <a:solidFill>
                  <a:srgbClr val="212529"/>
                </a:solidFill>
                <a:latin typeface="Calibri"/>
                <a:ea typeface="Calibri"/>
                <a:cs typeface="Calibri"/>
                <a:sym typeface="Calibri"/>
              </a:rPr>
              <a:t> - מומלץ להראות רק 32 שניות ראשונות</a:t>
            </a:r>
            <a:endParaRPr sz="1300" b="1">
              <a:solidFill>
                <a:srgbClr val="212529"/>
              </a:solidFill>
              <a:latin typeface="Calibri"/>
              <a:ea typeface="Calibri"/>
              <a:cs typeface="Calibri"/>
              <a:sym typeface="Calibri"/>
            </a:endParaRPr>
          </a:p>
          <a:p>
            <a:pPr marL="0" marR="292100" lvl="0" indent="0" algn="r" rtl="1">
              <a:lnSpc>
                <a:spcPct val="115000"/>
              </a:lnSpc>
              <a:spcBef>
                <a:spcPts val="0"/>
              </a:spcBef>
              <a:spcAft>
                <a:spcPts val="0"/>
              </a:spcAft>
              <a:buClr>
                <a:schemeClr val="dk1"/>
              </a:buClr>
              <a:buSzPts val="1100"/>
              <a:buFont typeface="Arial"/>
              <a:buNone/>
            </a:pPr>
            <a:endParaRPr sz="1300" b="1">
              <a:solidFill>
                <a:srgbClr val="212529"/>
              </a:solidFill>
              <a:latin typeface="Calibri"/>
              <a:ea typeface="Calibri"/>
              <a:cs typeface="Calibri"/>
              <a:sym typeface="Calibri"/>
            </a:endParaRPr>
          </a:p>
          <a:p>
            <a:pPr marL="0" marR="292100" lvl="0" indent="0" algn="r" rtl="1">
              <a:lnSpc>
                <a:spcPct val="115000"/>
              </a:lnSpc>
              <a:spcBef>
                <a:spcPts val="0"/>
              </a:spcBef>
              <a:spcAft>
                <a:spcPts val="0"/>
              </a:spcAft>
              <a:buClr>
                <a:schemeClr val="dk1"/>
              </a:buClr>
              <a:buSzPts val="1100"/>
              <a:buFont typeface="Arial"/>
              <a:buNone/>
            </a:pPr>
            <a:r>
              <a:rPr lang="en" sz="1300" b="1">
                <a:solidFill>
                  <a:srgbClr val="212529"/>
                </a:solidFill>
                <a:latin typeface="Calibri"/>
                <a:ea typeface="Calibri"/>
                <a:cs typeface="Calibri"/>
                <a:sym typeface="Calibri"/>
              </a:rPr>
              <a:t>מתקני ההתפלה בישראל </a:t>
            </a:r>
            <a:r>
              <a:rPr lang="en" sz="1300" u="sng">
                <a:solidFill>
                  <a:schemeClr val="hlink"/>
                </a:solidFill>
                <a:latin typeface="Calibri"/>
                <a:ea typeface="Calibri"/>
                <a:cs typeface="Calibri"/>
                <a:sym typeface="Calibri"/>
                <a:hlinkClick r:id="rId5"/>
              </a:rPr>
              <a:t>אתר רשות המים</a:t>
            </a:r>
            <a:endParaRPr sz="1300">
              <a:solidFill>
                <a:srgbClr val="212529"/>
              </a:solidFill>
              <a:latin typeface="Calibri"/>
              <a:ea typeface="Calibri"/>
              <a:cs typeface="Calibri"/>
              <a:sym typeface="Calibri"/>
            </a:endParaRPr>
          </a:p>
          <a:p>
            <a:pPr marL="0" lvl="0" indent="0" algn="r" rtl="1">
              <a:spcBef>
                <a:spcPts val="0"/>
              </a:spcBef>
              <a:spcAft>
                <a:spcPts val="0"/>
              </a:spcAft>
              <a:buNone/>
            </a:pPr>
            <a:endParaRPr sz="1300">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1e7db75c681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9" name="Google Shape;699;g1e7db75c681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None/>
            </a:pPr>
            <a:r>
              <a:rPr lang="en" dirty="0" err="1">
                <a:solidFill>
                  <a:schemeClr val="dk1"/>
                </a:solidFill>
                <a:latin typeface="Calibri"/>
                <a:ea typeface="Calibri"/>
                <a:cs typeface="Calibri"/>
                <a:sym typeface="Calibri"/>
              </a:rPr>
              <a:t>הרחבה</a:t>
            </a:r>
            <a:r>
              <a:rPr lang="en" dirty="0">
                <a:solidFill>
                  <a:schemeClr val="dk1"/>
                </a:solidFill>
                <a:latin typeface="Calibri"/>
                <a:ea typeface="Calibri"/>
                <a:cs typeface="Calibri"/>
                <a:sym typeface="Calibri"/>
              </a:rPr>
              <a:t> - </a:t>
            </a:r>
            <a:endParaRPr dirty="0">
              <a:solidFill>
                <a:schemeClr val="dk1"/>
              </a:solidFill>
              <a:latin typeface="Calibri"/>
              <a:ea typeface="Calibri"/>
              <a:cs typeface="Calibri"/>
              <a:sym typeface="Calibri"/>
            </a:endParaRPr>
          </a:p>
          <a:p>
            <a:pPr marL="0" indent="0" algn="r" rtl="1">
              <a:buNone/>
            </a:pPr>
            <a:r>
              <a:rPr lang="en" dirty="0" err="1"/>
              <a:t>צפייה</a:t>
            </a:r>
            <a:r>
              <a:rPr lang="en" dirty="0"/>
              <a:t> </a:t>
            </a:r>
            <a:r>
              <a:rPr lang="en" dirty="0" err="1"/>
              <a:t>בסרטון</a:t>
            </a:r>
            <a:r>
              <a:rPr lang="en" dirty="0"/>
              <a:t> </a:t>
            </a:r>
            <a:r>
              <a:rPr lang="en" u="sng" dirty="0">
                <a:solidFill>
                  <a:schemeClr val="hlink"/>
                </a:solidFill>
                <a:hlinkClick r:id="rId3"/>
              </a:rPr>
              <a:t>התפלת מים (משרד החינוך)</a:t>
            </a:r>
            <a:r>
              <a:rPr lang="en" dirty="0"/>
              <a:t> </a:t>
            </a:r>
            <a:r>
              <a:rPr lang="en" dirty="0" err="1"/>
              <a:t>מומלץ</a:t>
            </a:r>
            <a:r>
              <a:rPr lang="en" dirty="0"/>
              <a:t> </a:t>
            </a:r>
            <a:r>
              <a:rPr lang="en" dirty="0" err="1"/>
              <a:t>להראות</a:t>
            </a:r>
            <a:r>
              <a:rPr lang="en" dirty="0"/>
              <a:t> </a:t>
            </a:r>
            <a:r>
              <a:rPr lang="en" dirty="0" err="1"/>
              <a:t>עד</a:t>
            </a:r>
            <a:r>
              <a:rPr lang="en" dirty="0"/>
              <a:t> </a:t>
            </a:r>
            <a:r>
              <a:rPr lang="en" dirty="0" err="1"/>
              <a:t>דקה</a:t>
            </a:r>
            <a:r>
              <a:rPr lang="en" dirty="0"/>
              <a:t> 1:36 </a:t>
            </a:r>
            <a:r>
              <a:rPr lang="en" dirty="0" err="1"/>
              <a:t>ומדקה</a:t>
            </a:r>
            <a:r>
              <a:rPr lang="en" dirty="0"/>
              <a:t> 3:32 </a:t>
            </a:r>
            <a:r>
              <a:rPr lang="en" dirty="0" err="1"/>
              <a:t>או</a:t>
            </a:r>
            <a:r>
              <a:rPr lang="en" dirty="0"/>
              <a:t> </a:t>
            </a:r>
            <a:r>
              <a:rPr lang="en" dirty="0" err="1"/>
              <a:t>מדקה</a:t>
            </a:r>
            <a:r>
              <a:rPr lang="en" dirty="0"/>
              <a:t> 5:27 </a:t>
            </a:r>
            <a:r>
              <a:rPr lang="en" dirty="0" err="1"/>
              <a:t>עד</a:t>
            </a:r>
            <a:r>
              <a:rPr lang="en" dirty="0"/>
              <a:t> </a:t>
            </a:r>
            <a:r>
              <a:rPr lang="en" dirty="0" err="1"/>
              <a:t>הסוף</a:t>
            </a:r>
            <a:r>
              <a:rPr lang="en" dirty="0"/>
              <a:t> (</a:t>
            </a:r>
            <a:r>
              <a:rPr lang="en" dirty="0" err="1"/>
              <a:t>לשיקול</a:t>
            </a:r>
            <a:r>
              <a:rPr lang="en" dirty="0"/>
              <a:t> </a:t>
            </a:r>
            <a:r>
              <a:rPr lang="en" dirty="0" err="1"/>
              <a:t>המורה</a:t>
            </a:r>
            <a:r>
              <a:rPr lang="en" dirty="0"/>
              <a:t>) </a:t>
            </a:r>
            <a:r>
              <a:rPr lang="en" dirty="0">
                <a:hlinkClick r:id="rId3"/>
              </a:rPr>
              <a:t>https://www.youtube.com/watch?v=w-EyRt7pmZU</a:t>
            </a:r>
            <a:endParaRPr/>
          </a:p>
          <a:p>
            <a:pPr marL="0" indent="0" algn="r" rtl="1">
              <a:buNone/>
            </a:pPr>
            <a:r>
              <a:rPr lang="en" dirty="0" err="1"/>
              <a:t>ומענה</a:t>
            </a:r>
            <a:r>
              <a:rPr lang="en" dirty="0"/>
              <a:t> </a:t>
            </a:r>
            <a:r>
              <a:rPr lang="en" dirty="0" err="1"/>
              <a:t>על</a:t>
            </a:r>
            <a:r>
              <a:rPr lang="en" dirty="0"/>
              <a:t> </a:t>
            </a:r>
            <a:r>
              <a:rPr lang="en" dirty="0" err="1"/>
              <a:t>שאלות</a:t>
            </a:r>
            <a:r>
              <a:rPr lang="en" dirty="0"/>
              <a:t>: </a:t>
            </a:r>
            <a:endParaRPr lang="en-US" dirty="0"/>
          </a:p>
          <a:p>
            <a:pPr marL="171450" indent="-171450" algn="r" rtl="1"/>
            <a:r>
              <a:rPr lang="en-US" dirty="0" err="1"/>
              <a:t>מהו</a:t>
            </a:r>
            <a:r>
              <a:rPr lang="en-US" dirty="0"/>
              <a:t> </a:t>
            </a:r>
            <a:r>
              <a:rPr lang="en-US" dirty="0" err="1"/>
              <a:t>מקור</a:t>
            </a:r>
            <a:r>
              <a:rPr lang="en-US" dirty="0"/>
              <a:t> </a:t>
            </a:r>
            <a:r>
              <a:rPr lang="en-US" dirty="0" err="1"/>
              <a:t>המים</a:t>
            </a:r>
            <a:r>
              <a:rPr lang="en-US" dirty="0"/>
              <a:t> </a:t>
            </a:r>
            <a:r>
              <a:rPr lang="en-US" dirty="0" err="1"/>
              <a:t>שעוברים</a:t>
            </a:r>
            <a:r>
              <a:rPr lang="en-US" dirty="0"/>
              <a:t> </a:t>
            </a:r>
            <a:r>
              <a:rPr lang="en-US" dirty="0" err="1"/>
              <a:t>התפלה</a:t>
            </a:r>
            <a:r>
              <a:rPr lang="en-US" dirty="0"/>
              <a:t> </a:t>
            </a:r>
            <a:r>
              <a:rPr lang="en-US" dirty="0" err="1"/>
              <a:t>במתקן</a:t>
            </a:r>
            <a:r>
              <a:rPr lang="en-US" dirty="0"/>
              <a:t> </a:t>
            </a:r>
            <a:r>
              <a:rPr lang="en-US" dirty="0" err="1"/>
              <a:t>התפלה</a:t>
            </a:r>
            <a:r>
              <a:rPr lang="en-US" dirty="0"/>
              <a:t> </a:t>
            </a:r>
            <a:r>
              <a:rPr lang="en-US" dirty="0" err="1"/>
              <a:t>גרנות</a:t>
            </a:r>
            <a:r>
              <a:rPr lang="en-US" dirty="0"/>
              <a:t>?</a:t>
            </a:r>
          </a:p>
          <a:p>
            <a:pPr marL="171450" indent="-171450" algn="r" rtl="1"/>
            <a:r>
              <a:rPr lang="en-US" dirty="0" err="1"/>
              <a:t>שלב</a:t>
            </a:r>
            <a:r>
              <a:rPr lang="en-US" dirty="0"/>
              <a:t> א' </a:t>
            </a:r>
            <a:r>
              <a:rPr lang="en-US" dirty="0" err="1"/>
              <a:t>של</a:t>
            </a:r>
            <a:r>
              <a:rPr lang="en-US" dirty="0"/>
              <a:t> </a:t>
            </a:r>
            <a:r>
              <a:rPr lang="en-US" dirty="0" err="1"/>
              <a:t>התהליך</a:t>
            </a:r>
            <a:r>
              <a:rPr lang="en-US" dirty="0"/>
              <a:t> </a:t>
            </a:r>
            <a:r>
              <a:rPr lang="en-US" dirty="0" err="1"/>
              <a:t>נקרא</a:t>
            </a:r>
            <a:r>
              <a:rPr lang="en-US" dirty="0"/>
              <a:t> "</a:t>
            </a:r>
            <a:r>
              <a:rPr lang="en-US" dirty="0" err="1"/>
              <a:t>טיפול</a:t>
            </a:r>
            <a:r>
              <a:rPr lang="en-US" dirty="0"/>
              <a:t> </a:t>
            </a:r>
            <a:r>
              <a:rPr lang="en-US" dirty="0" err="1"/>
              <a:t>קדם</a:t>
            </a:r>
            <a:r>
              <a:rPr lang="en-US" dirty="0"/>
              <a:t>": </a:t>
            </a:r>
            <a:r>
              <a:rPr lang="en-US" dirty="0" err="1"/>
              <a:t>פרטו</a:t>
            </a:r>
            <a:r>
              <a:rPr lang="en-US" dirty="0"/>
              <a:t> </a:t>
            </a:r>
            <a:r>
              <a:rPr lang="en-US" dirty="0" err="1"/>
              <a:t>את</a:t>
            </a:r>
            <a:r>
              <a:rPr lang="en-US" dirty="0"/>
              <a:t> </a:t>
            </a:r>
            <a:r>
              <a:rPr lang="en-US" dirty="0" err="1"/>
              <a:t>שמות</a:t>
            </a:r>
            <a:r>
              <a:rPr lang="en-US" dirty="0"/>
              <a:t> </a:t>
            </a:r>
            <a:r>
              <a:rPr lang="en-US" dirty="0" err="1"/>
              <a:t>השלבים</a:t>
            </a:r>
            <a:r>
              <a:rPr lang="en-US" dirty="0"/>
              <a:t> </a:t>
            </a:r>
            <a:r>
              <a:rPr lang="en-US" dirty="0" err="1"/>
              <a:t>ומה</a:t>
            </a:r>
            <a:r>
              <a:rPr lang="en-US" dirty="0"/>
              <a:t> </a:t>
            </a:r>
            <a:r>
              <a:rPr lang="en-US" dirty="0" err="1"/>
              <a:t>מסננים</a:t>
            </a:r>
            <a:r>
              <a:rPr lang="en-US" dirty="0"/>
              <a:t> </a:t>
            </a:r>
            <a:r>
              <a:rPr lang="en-US" dirty="0" err="1"/>
              <a:t>מהמים</a:t>
            </a:r>
            <a:r>
              <a:rPr lang="en-US" dirty="0"/>
              <a:t> </a:t>
            </a:r>
            <a:r>
              <a:rPr lang="en-US" dirty="0" err="1"/>
              <a:t>בכל</a:t>
            </a:r>
            <a:r>
              <a:rPr lang="en-US" dirty="0"/>
              <a:t> </a:t>
            </a:r>
            <a:r>
              <a:rPr lang="en-US" dirty="0" err="1"/>
              <a:t>שלב</a:t>
            </a:r>
            <a:r>
              <a:rPr lang="en-US" dirty="0"/>
              <a:t>.</a:t>
            </a:r>
          </a:p>
          <a:p>
            <a:pPr marL="171450" indent="-171450" algn="r" rtl="1"/>
            <a:r>
              <a:rPr lang="en-US" dirty="0" err="1"/>
              <a:t>שלב</a:t>
            </a:r>
            <a:r>
              <a:rPr lang="en-US" dirty="0"/>
              <a:t> ב' </a:t>
            </a:r>
            <a:r>
              <a:rPr lang="en-US" dirty="0" err="1"/>
              <a:t>הוא</a:t>
            </a:r>
            <a:r>
              <a:rPr lang="en-US" dirty="0"/>
              <a:t> </a:t>
            </a:r>
            <a:r>
              <a:rPr lang="en-US" dirty="0" err="1"/>
              <a:t>תהליך</a:t>
            </a:r>
            <a:r>
              <a:rPr lang="en-US" dirty="0"/>
              <a:t> </a:t>
            </a:r>
            <a:r>
              <a:rPr lang="en-US" dirty="0" err="1"/>
              <a:t>ההתפלה</a:t>
            </a:r>
            <a:r>
              <a:rPr lang="en-US" dirty="0"/>
              <a:t> </a:t>
            </a:r>
            <a:r>
              <a:rPr lang="en-US" dirty="0" err="1"/>
              <a:t>עצמו</a:t>
            </a:r>
            <a:r>
              <a:rPr lang="en-US" dirty="0"/>
              <a:t>:</a:t>
            </a:r>
            <a:br>
              <a:rPr lang="en-US" dirty="0"/>
            </a:br>
            <a:r>
              <a:rPr lang="en-US" dirty="0"/>
              <a:t>א. </a:t>
            </a:r>
            <a:r>
              <a:rPr lang="en-US" dirty="0" err="1"/>
              <a:t>מה</a:t>
            </a:r>
            <a:r>
              <a:rPr lang="en-US" dirty="0"/>
              <a:t> </a:t>
            </a:r>
            <a:r>
              <a:rPr lang="en-US" dirty="0" err="1"/>
              <a:t>מסננים</a:t>
            </a:r>
            <a:r>
              <a:rPr lang="en-US" dirty="0"/>
              <a:t> </a:t>
            </a:r>
            <a:r>
              <a:rPr lang="en-US" dirty="0" err="1"/>
              <a:t>מהמים</a:t>
            </a:r>
            <a:r>
              <a:rPr lang="en-US" dirty="0"/>
              <a:t> </a:t>
            </a:r>
            <a:r>
              <a:rPr lang="en-US" dirty="0" err="1"/>
              <a:t>בשלב</a:t>
            </a:r>
            <a:r>
              <a:rPr lang="en-US" dirty="0"/>
              <a:t> </a:t>
            </a:r>
            <a:r>
              <a:rPr lang="en-US" dirty="0" err="1"/>
              <a:t>זה</a:t>
            </a:r>
            <a:r>
              <a:rPr lang="en-US" dirty="0"/>
              <a:t>?</a:t>
            </a:r>
            <a:br>
              <a:rPr lang="en-US" dirty="0"/>
            </a:br>
            <a:r>
              <a:rPr lang="en-US" dirty="0"/>
              <a:t>ב. </a:t>
            </a:r>
            <a:r>
              <a:rPr lang="en-US" dirty="0" err="1"/>
              <a:t>כיצד</a:t>
            </a:r>
            <a:r>
              <a:rPr lang="en-US" dirty="0"/>
              <a:t> </a:t>
            </a:r>
            <a:r>
              <a:rPr lang="en-US" dirty="0" err="1"/>
              <a:t>נקראת</a:t>
            </a:r>
            <a:r>
              <a:rPr lang="en-US" dirty="0"/>
              <a:t> </a:t>
            </a:r>
            <a:r>
              <a:rPr lang="en-US" dirty="0" err="1"/>
              <a:t>שיטת</a:t>
            </a:r>
            <a:r>
              <a:rPr lang="en-US" dirty="0"/>
              <a:t> </a:t>
            </a:r>
            <a:r>
              <a:rPr lang="en-US" dirty="0" err="1"/>
              <a:t>סינון</a:t>
            </a:r>
            <a:r>
              <a:rPr lang="en-US" dirty="0"/>
              <a:t> </a:t>
            </a:r>
            <a:r>
              <a:rPr lang="en-US" dirty="0" err="1"/>
              <a:t>נפוצה</a:t>
            </a:r>
            <a:r>
              <a:rPr lang="en-US" dirty="0"/>
              <a:t> </a:t>
            </a:r>
            <a:r>
              <a:rPr lang="en-US" dirty="0" err="1"/>
              <a:t>זו</a:t>
            </a:r>
            <a:r>
              <a:rPr lang="en-US" dirty="0"/>
              <a:t>?</a:t>
            </a:r>
          </a:p>
          <a:p>
            <a:pPr marL="171450" indent="-171450" algn="r" rtl="1"/>
            <a:r>
              <a:rPr lang="en-US" dirty="0" err="1"/>
              <a:t>שלב</a:t>
            </a:r>
            <a:r>
              <a:rPr lang="en-US" dirty="0"/>
              <a:t> ג' - </a:t>
            </a:r>
            <a:r>
              <a:rPr lang="en-US" dirty="0" err="1"/>
              <a:t>טיפול</a:t>
            </a:r>
            <a:r>
              <a:rPr lang="en-US" dirty="0"/>
              <a:t> </a:t>
            </a:r>
            <a:r>
              <a:rPr lang="en-US" dirty="0" err="1"/>
              <a:t>משלים</a:t>
            </a:r>
            <a:r>
              <a:rPr lang="en-US" dirty="0"/>
              <a:t> </a:t>
            </a:r>
            <a:r>
              <a:rPr lang="en-US" dirty="0" err="1"/>
              <a:t>למים</a:t>
            </a:r>
            <a:r>
              <a:rPr lang="en-US" dirty="0"/>
              <a:t> </a:t>
            </a:r>
            <a:r>
              <a:rPr lang="en-US" dirty="0" err="1"/>
              <a:t>המותפלים</a:t>
            </a:r>
            <a:r>
              <a:rPr lang="en-US" dirty="0"/>
              <a:t>: </a:t>
            </a:r>
            <a:r>
              <a:rPr lang="en-US" dirty="0" err="1"/>
              <a:t>מהן</a:t>
            </a:r>
            <a:r>
              <a:rPr lang="en-US" dirty="0"/>
              <a:t> </a:t>
            </a:r>
            <a:r>
              <a:rPr lang="en-US" dirty="0" err="1"/>
              <a:t>שתי</a:t>
            </a:r>
            <a:r>
              <a:rPr lang="en-US" dirty="0"/>
              <a:t> </a:t>
            </a:r>
            <a:r>
              <a:rPr lang="en-US" dirty="0" err="1"/>
              <a:t>הפעולות</a:t>
            </a:r>
            <a:r>
              <a:rPr lang="en-US" dirty="0"/>
              <a:t> </a:t>
            </a:r>
            <a:r>
              <a:rPr lang="en-US" dirty="0" err="1"/>
              <a:t>שעושים</a:t>
            </a:r>
            <a:r>
              <a:rPr lang="en-US" dirty="0"/>
              <a:t> </a:t>
            </a:r>
            <a:r>
              <a:rPr lang="en-US" dirty="0" err="1"/>
              <a:t>בשלב</a:t>
            </a:r>
            <a:r>
              <a:rPr lang="en-US" dirty="0"/>
              <a:t> </a:t>
            </a:r>
            <a:r>
              <a:rPr lang="en-US" dirty="0" err="1"/>
              <a:t>זה</a:t>
            </a:r>
            <a:r>
              <a:rPr lang="en-US" dirty="0"/>
              <a:t>?</a:t>
            </a:r>
          </a:p>
          <a:p>
            <a:pPr marL="0" lvl="0" indent="0" algn="r" rtl="1">
              <a:spcBef>
                <a:spcPts val="0"/>
              </a:spcBef>
              <a:spcAft>
                <a:spcPts val="0"/>
              </a:spcAft>
              <a:buNone/>
            </a:pPr>
            <a:endParaRPr lang="en-US"/>
          </a:p>
          <a:p>
            <a:pPr marL="0" lvl="0" indent="0" algn="r" rtl="1">
              <a:spcBef>
                <a:spcPts val="0"/>
              </a:spcBef>
              <a:spcAft>
                <a:spcPts val="0"/>
              </a:spcAft>
              <a:buNone/>
            </a:pPr>
            <a:endParaRPr/>
          </a:p>
          <a:p>
            <a:pPr marL="0" lvl="0" indent="0" algn="r" rtl="1">
              <a:spcBef>
                <a:spcPts val="0"/>
              </a:spcBef>
              <a:spcAft>
                <a:spcPts val="0"/>
              </a:spcAft>
              <a:buNone/>
            </a:pPr>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g27439d7fbb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8" name="Google Shape;708;g27439d7fbb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None/>
            </a:pPr>
            <a:r>
              <a:rPr lang="en" sz="1300" err="1"/>
              <a:t>ניתן</a:t>
            </a:r>
            <a:r>
              <a:rPr lang="en" sz="1300"/>
              <a:t> </a:t>
            </a:r>
            <a:r>
              <a:rPr lang="en" sz="1300" err="1"/>
              <a:t>לקשר</a:t>
            </a:r>
            <a:r>
              <a:rPr lang="en" sz="1300"/>
              <a:t> </a:t>
            </a:r>
            <a:r>
              <a:rPr lang="en" sz="1300" err="1"/>
              <a:t>כאן</a:t>
            </a:r>
            <a:r>
              <a:rPr lang="en" sz="1300"/>
              <a:t> </a:t>
            </a:r>
            <a:r>
              <a:rPr lang="en" sz="1300" err="1"/>
              <a:t>את</a:t>
            </a:r>
            <a:r>
              <a:rPr lang="en" sz="1300"/>
              <a:t> </a:t>
            </a:r>
            <a:r>
              <a:rPr lang="en" sz="1300" err="1"/>
              <a:t>נושא</a:t>
            </a:r>
            <a:r>
              <a:rPr lang="en" sz="1300"/>
              <a:t> </a:t>
            </a:r>
            <a:r>
              <a:rPr lang="en" sz="1300" err="1"/>
              <a:t>האנרגיה</a:t>
            </a:r>
            <a:r>
              <a:rPr lang="en" sz="1300"/>
              <a:t> </a:t>
            </a:r>
            <a:r>
              <a:rPr lang="en" sz="1300" err="1"/>
              <a:t>ליחידה</a:t>
            </a:r>
            <a:r>
              <a:rPr lang="en" sz="1300"/>
              <a:t> </a:t>
            </a:r>
            <a:r>
              <a:rPr lang="en" sz="1300" err="1"/>
              <a:t>הבאה</a:t>
            </a:r>
            <a:r>
              <a:rPr lang="en" sz="1300"/>
              <a:t> - </a:t>
            </a:r>
            <a:r>
              <a:rPr lang="en" sz="1300" err="1"/>
              <a:t>בה</a:t>
            </a:r>
            <a:r>
              <a:rPr lang="en" sz="1300"/>
              <a:t> </a:t>
            </a:r>
            <a:r>
              <a:rPr lang="en" sz="1300" err="1"/>
              <a:t>נדבר</a:t>
            </a:r>
            <a:r>
              <a:rPr lang="en" sz="1300"/>
              <a:t> </a:t>
            </a:r>
            <a:r>
              <a:rPr lang="en" sz="1300" err="1"/>
              <a:t>על</a:t>
            </a:r>
            <a:r>
              <a:rPr lang="en" sz="1300"/>
              <a:t> </a:t>
            </a:r>
            <a:r>
              <a:rPr lang="en" sz="1300" err="1"/>
              <a:t>מקורות</a:t>
            </a:r>
            <a:r>
              <a:rPr lang="en" sz="1300"/>
              <a:t> </a:t>
            </a:r>
            <a:r>
              <a:rPr lang="en" sz="1300" err="1"/>
              <a:t>להפקת</a:t>
            </a:r>
            <a:r>
              <a:rPr lang="en" sz="1300"/>
              <a:t> </a:t>
            </a:r>
            <a:r>
              <a:rPr lang="en" sz="1300" err="1"/>
              <a:t>אנרגיה</a:t>
            </a:r>
            <a:r>
              <a:rPr lang="en" sz="1300"/>
              <a:t> </a:t>
            </a:r>
          </a:p>
          <a:p>
            <a:pPr marL="0" lvl="0" indent="0" algn="r" rtl="1">
              <a:spcBef>
                <a:spcPts val="0"/>
              </a:spcBef>
              <a:spcAft>
                <a:spcPts val="0"/>
              </a:spcAft>
              <a:buNone/>
            </a:pPr>
            <a:r>
              <a:rPr lang="en" sz="1300"/>
              <a:t>*</a:t>
            </a:r>
            <a:r>
              <a:rPr lang="en" sz="1300" err="1">
                <a:solidFill>
                  <a:schemeClr val="dk1"/>
                </a:solidFill>
                <a:latin typeface="Calibri"/>
                <a:ea typeface="Calibri"/>
                <a:cs typeface="Calibri"/>
                <a:sym typeface="Calibri"/>
              </a:rPr>
              <a:t>על</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פי</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מחקר</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שהתפרסם</a:t>
            </a:r>
            <a:r>
              <a:rPr lang="en" sz="1300">
                <a:solidFill>
                  <a:schemeClr val="dk1"/>
                </a:solidFill>
                <a:latin typeface="Calibri"/>
                <a:ea typeface="Calibri"/>
                <a:cs typeface="Calibri"/>
                <a:sym typeface="Calibri"/>
              </a:rPr>
              <a:t> ב-2019 (</a:t>
            </a:r>
            <a:r>
              <a:rPr lang="en" sz="1300" u="sng">
                <a:solidFill>
                  <a:schemeClr val="hlink"/>
                </a:solidFill>
                <a:latin typeface="Calibri"/>
                <a:ea typeface="Calibri"/>
                <a:cs typeface="Calibri"/>
                <a:sym typeface="Calibri"/>
                <a:hlinkClick r:id="rId3"/>
              </a:rPr>
              <a:t>מקור אתר מכון דוידסון</a:t>
            </a:r>
            <a:r>
              <a:rPr lang="en" sz="1300">
                <a:solidFill>
                  <a:schemeClr val="dk1"/>
                </a:solidFill>
                <a:latin typeface="Calibri"/>
                <a:ea typeface="Calibri"/>
                <a:cs typeface="Calibri"/>
                <a:sym typeface="Calibri"/>
              </a:rPr>
              <a:t> )</a:t>
            </a:r>
            <a:endParaRPr sz="1300"/>
          </a:p>
          <a:p>
            <a:pPr marL="0" indent="0" algn="r" rtl="1">
              <a:buNone/>
            </a:pPr>
            <a:endParaRPr lang="en"/>
          </a:p>
          <a:p>
            <a:pPr marL="0" indent="0" algn="r" rtl="1">
              <a:buNone/>
            </a:pPr>
            <a:r>
              <a:rPr lang="en"/>
              <a:t>- </a:t>
            </a:r>
            <a:r>
              <a:rPr lang="en" err="1"/>
              <a:t>בסוף</a:t>
            </a:r>
            <a:r>
              <a:rPr lang="en"/>
              <a:t> </a:t>
            </a:r>
            <a:r>
              <a:rPr lang="en" err="1"/>
              <a:t>תהליך</a:t>
            </a:r>
            <a:r>
              <a:rPr lang="en"/>
              <a:t> </a:t>
            </a:r>
            <a:r>
              <a:rPr lang="en" err="1"/>
              <a:t>ההתפלה</a:t>
            </a:r>
            <a:r>
              <a:rPr lang="en"/>
              <a:t> </a:t>
            </a:r>
            <a:r>
              <a:rPr lang="en" err="1"/>
              <a:t>נותרת</a:t>
            </a:r>
            <a:r>
              <a:rPr lang="en"/>
              <a:t> </a:t>
            </a:r>
            <a:r>
              <a:rPr lang="en" err="1"/>
              <a:t>פסולת</a:t>
            </a:r>
            <a:r>
              <a:rPr lang="en"/>
              <a:t>: </a:t>
            </a:r>
            <a:r>
              <a:rPr lang="en" err="1"/>
              <a:t>תמלחת</a:t>
            </a:r>
            <a:r>
              <a:rPr lang="en"/>
              <a:t> – </a:t>
            </a:r>
            <a:r>
              <a:rPr lang="en" err="1"/>
              <a:t>תמיסת</a:t>
            </a:r>
            <a:r>
              <a:rPr lang="en"/>
              <a:t> </a:t>
            </a:r>
            <a:r>
              <a:rPr lang="en" err="1"/>
              <a:t>מלח</a:t>
            </a:r>
            <a:r>
              <a:rPr lang="en"/>
              <a:t> (</a:t>
            </a:r>
            <a:r>
              <a:rPr lang="en" err="1"/>
              <a:t>שולחן</a:t>
            </a:r>
            <a:r>
              <a:rPr lang="en"/>
              <a:t>) </a:t>
            </a:r>
            <a:r>
              <a:rPr lang="en" err="1"/>
              <a:t>מרוכזת</a:t>
            </a:r>
            <a:r>
              <a:rPr lang="en"/>
              <a:t> </a:t>
            </a:r>
            <a:r>
              <a:rPr lang="en" err="1"/>
              <a:t>מאוד</a:t>
            </a:r>
            <a:endParaRPr lang="en"/>
          </a:p>
          <a:p>
            <a:pPr marL="0" indent="0" algn="r" rtl="1">
              <a:buNone/>
            </a:pPr>
            <a:r>
              <a:rPr lang="en"/>
              <a:t>- </a:t>
            </a:r>
            <a:r>
              <a:rPr lang="en" err="1"/>
              <a:t>ניצולת</a:t>
            </a:r>
            <a:r>
              <a:rPr lang="en"/>
              <a:t> </a:t>
            </a:r>
            <a:r>
              <a:rPr lang="en" err="1"/>
              <a:t>נמוכה</a:t>
            </a:r>
            <a:r>
              <a:rPr lang="en"/>
              <a:t> </a:t>
            </a:r>
            <a:r>
              <a:rPr lang="en" err="1"/>
              <a:t>משמעותית</a:t>
            </a:r>
            <a:r>
              <a:rPr lang="en"/>
              <a:t>: </a:t>
            </a:r>
            <a:r>
              <a:rPr lang="en" err="1"/>
              <a:t>קיימים</a:t>
            </a:r>
            <a:r>
              <a:rPr lang="en"/>
              <a:t> </a:t>
            </a:r>
            <a:r>
              <a:rPr lang="en" err="1"/>
              <a:t>כיום</a:t>
            </a:r>
            <a:r>
              <a:rPr lang="en"/>
              <a:t> </a:t>
            </a:r>
            <a:r>
              <a:rPr lang="en" err="1"/>
              <a:t>בעולם</a:t>
            </a:r>
            <a:r>
              <a:rPr lang="en"/>
              <a:t> כ-16 </a:t>
            </a:r>
            <a:r>
              <a:rPr lang="en" err="1"/>
              <a:t>אלף</a:t>
            </a:r>
            <a:r>
              <a:rPr lang="en"/>
              <a:t> </a:t>
            </a:r>
            <a:r>
              <a:rPr lang="en" err="1"/>
              <a:t>מתקני</a:t>
            </a:r>
            <a:r>
              <a:rPr lang="en"/>
              <a:t> </a:t>
            </a:r>
            <a:r>
              <a:rPr lang="en" err="1"/>
              <a:t>התפלה</a:t>
            </a:r>
            <a:r>
              <a:rPr lang="en"/>
              <a:t>*, כ-60% </a:t>
            </a:r>
            <a:r>
              <a:rPr lang="en" err="1"/>
              <a:t>מהמים</a:t>
            </a:r>
            <a:r>
              <a:rPr lang="en"/>
              <a:t> </a:t>
            </a:r>
            <a:r>
              <a:rPr lang="en" err="1"/>
              <a:t>המליחים</a:t>
            </a:r>
            <a:r>
              <a:rPr lang="en"/>
              <a:t> </a:t>
            </a:r>
            <a:r>
              <a:rPr lang="en" err="1"/>
              <a:t>שנשאבים</a:t>
            </a:r>
            <a:r>
              <a:rPr lang="en"/>
              <a:t> </a:t>
            </a:r>
            <a:r>
              <a:rPr lang="en" err="1"/>
              <a:t>להתפלה</a:t>
            </a:r>
            <a:r>
              <a:rPr lang="en"/>
              <a:t> </a:t>
            </a:r>
            <a:r>
              <a:rPr lang="en" err="1"/>
              <a:t>הופכים</a:t>
            </a:r>
            <a:r>
              <a:rPr lang="en"/>
              <a:t> </a:t>
            </a:r>
            <a:r>
              <a:rPr lang="en" err="1"/>
              <a:t>בסופו</a:t>
            </a:r>
            <a:r>
              <a:rPr lang="en"/>
              <a:t> </a:t>
            </a:r>
            <a:r>
              <a:rPr lang="en" err="1"/>
              <a:t>של</a:t>
            </a:r>
            <a:r>
              <a:rPr lang="en"/>
              <a:t> </a:t>
            </a:r>
            <a:r>
              <a:rPr lang="en" err="1"/>
              <a:t>דבר</a:t>
            </a:r>
            <a:r>
              <a:rPr lang="en"/>
              <a:t> </a:t>
            </a:r>
            <a:r>
              <a:rPr lang="en" err="1"/>
              <a:t>לפסולת</a:t>
            </a:r>
            <a:r>
              <a:rPr lang="en"/>
              <a:t>.</a:t>
            </a:r>
            <a:endParaRPr lang="en-US"/>
          </a:p>
          <a:p>
            <a:pPr marL="0" indent="0" algn="r" rtl="1">
              <a:buNone/>
            </a:pPr>
            <a:r>
              <a:rPr lang="en"/>
              <a:t>- פוטנציאל </a:t>
            </a:r>
            <a:r>
              <a:rPr lang="en" err="1"/>
              <a:t>פגיעה</a:t>
            </a:r>
            <a:r>
              <a:rPr lang="en"/>
              <a:t> </a:t>
            </a:r>
            <a:r>
              <a:rPr lang="en" err="1"/>
              <a:t>סביבתית</a:t>
            </a:r>
            <a:r>
              <a:rPr lang="en"/>
              <a:t> </a:t>
            </a:r>
            <a:r>
              <a:rPr lang="en" err="1"/>
              <a:t>בגלל</a:t>
            </a:r>
            <a:r>
              <a:rPr lang="en"/>
              <a:t> </a:t>
            </a:r>
            <a:r>
              <a:rPr lang="en" err="1"/>
              <a:t>הזרמת</a:t>
            </a:r>
            <a:r>
              <a:rPr lang="en"/>
              <a:t> </a:t>
            </a:r>
            <a:r>
              <a:rPr lang="en" err="1"/>
              <a:t>התמלחת</a:t>
            </a:r>
            <a:r>
              <a:rPr lang="en"/>
              <a:t> </a:t>
            </a:r>
            <a:r>
              <a:rPr lang="en" err="1"/>
              <a:t>חזרה</a:t>
            </a:r>
            <a:r>
              <a:rPr lang="en"/>
              <a:t> </a:t>
            </a:r>
            <a:r>
              <a:rPr lang="en" err="1"/>
              <a:t>לים</a:t>
            </a:r>
            <a:r>
              <a:rPr lang="en"/>
              <a:t>. </a:t>
            </a:r>
            <a:endParaRPr lang="en-US"/>
          </a:p>
          <a:p>
            <a:pPr marL="0" lvl="0" indent="0" algn="r" rtl="1">
              <a:spcBef>
                <a:spcPts val="0"/>
              </a:spcBef>
              <a:spcAft>
                <a:spcPts val="0"/>
              </a:spcAft>
              <a:buNone/>
            </a:pPr>
            <a:endParaRPr lang="en" sz="1300">
              <a:latin typeface="Calibri"/>
              <a:cs typeface="Calibri"/>
            </a:endParaRPr>
          </a:p>
          <a:p>
            <a:pPr marL="0" indent="0" algn="r" rtl="1">
              <a:buNone/>
            </a:pPr>
            <a:endParaRPr lang="en" sz="1300">
              <a:latin typeface="Calibri"/>
              <a:cs typeface="Calibri"/>
            </a:endParaRPr>
          </a:p>
          <a:p>
            <a:pPr marL="0" indent="0">
              <a:buNone/>
            </a:pPr>
            <a:endParaRPr lang="he-IL" sz="1300"/>
          </a:p>
          <a:p>
            <a:pPr marL="0" indent="0" algn="r" rtl="1">
              <a:buNone/>
            </a:pPr>
            <a:endParaRPr lang="he-IL" sz="130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275a502fc0b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275a502fc0b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err="1"/>
              <a:t>מתקן</a:t>
            </a:r>
            <a:r>
              <a:rPr lang="en"/>
              <a:t> </a:t>
            </a:r>
            <a:r>
              <a:rPr lang="en" err="1"/>
              <a:t>התפלה</a:t>
            </a:r>
            <a:r>
              <a:rPr lang="en"/>
              <a:t> </a:t>
            </a:r>
            <a:r>
              <a:rPr lang="en" err="1"/>
              <a:t>באשקלון</a:t>
            </a:r>
            <a:r>
              <a:rPr lang="en"/>
              <a:t> - </a:t>
            </a:r>
            <a:r>
              <a:rPr lang="en" err="1"/>
              <a:t>תמונה</a:t>
            </a:r>
            <a:r>
              <a:rPr lang="en"/>
              <a:t> </a:t>
            </a:r>
            <a:r>
              <a:rPr lang="en" err="1"/>
              <a:t>מתוך</a:t>
            </a:r>
            <a:r>
              <a:rPr lang="en"/>
              <a:t> </a:t>
            </a:r>
            <a:r>
              <a:rPr lang="en" u="sng">
                <a:solidFill>
                  <a:schemeClr val="hlink"/>
                </a:solidFill>
                <a:hlinkClick r:id="rId3"/>
              </a:rPr>
              <a:t>אתר רשות המים</a:t>
            </a:r>
            <a:endParaRPr/>
          </a:p>
          <a:p>
            <a:pPr marL="0" lvl="0" indent="0" algn="r" rtl="1">
              <a:spcBef>
                <a:spcPts val="0"/>
              </a:spcBef>
              <a:spcAft>
                <a:spcPts val="0"/>
              </a:spcAft>
              <a:buNone/>
            </a:pPr>
            <a:endParaRPr/>
          </a:p>
          <a:p>
            <a:pPr marL="0" indent="0" algn="r" rtl="1">
              <a:buNone/>
            </a:pPr>
            <a:r>
              <a:rPr lang="en" err="1"/>
              <a:t>אפשר</a:t>
            </a:r>
            <a:r>
              <a:rPr lang="en"/>
              <a:t> </a:t>
            </a:r>
            <a:r>
              <a:rPr lang="en" err="1"/>
              <a:t>לספר</a:t>
            </a:r>
            <a:r>
              <a:rPr lang="en"/>
              <a:t> </a:t>
            </a:r>
            <a:r>
              <a:rPr lang="en" err="1"/>
              <a:t>לתלמידים</a:t>
            </a:r>
            <a:r>
              <a:rPr lang="en"/>
              <a:t> </a:t>
            </a:r>
            <a:r>
              <a:rPr lang="en" err="1"/>
              <a:t>או</a:t>
            </a:r>
            <a:r>
              <a:rPr lang="en"/>
              <a:t> </a:t>
            </a:r>
            <a:r>
              <a:rPr lang="en" err="1"/>
              <a:t>לתת</a:t>
            </a:r>
            <a:r>
              <a:rPr lang="en"/>
              <a:t> </a:t>
            </a:r>
            <a:r>
              <a:rPr lang="en" err="1"/>
              <a:t>להם</a:t>
            </a:r>
            <a:r>
              <a:rPr lang="en"/>
              <a:t> 10 </a:t>
            </a:r>
            <a:r>
              <a:rPr lang="en" err="1"/>
              <a:t>דקות</a:t>
            </a:r>
            <a:r>
              <a:rPr lang="en"/>
              <a:t> </a:t>
            </a:r>
            <a:r>
              <a:rPr lang="en" err="1"/>
              <a:t>לקרוא</a:t>
            </a:r>
            <a:r>
              <a:rPr lang="en"/>
              <a:t> </a:t>
            </a:r>
            <a:r>
              <a:rPr lang="en" err="1"/>
              <a:t>את</a:t>
            </a:r>
            <a:r>
              <a:rPr lang="en"/>
              <a:t> </a:t>
            </a:r>
            <a:r>
              <a:rPr lang="en" err="1"/>
              <a:t>הכתבה</a:t>
            </a:r>
            <a:r>
              <a:rPr lang="en"/>
              <a:t>, </a:t>
            </a:r>
            <a:r>
              <a:rPr lang="en" err="1"/>
              <a:t>ולרשום</a:t>
            </a:r>
            <a:r>
              <a:rPr lang="en"/>
              <a:t> </a:t>
            </a:r>
            <a:r>
              <a:rPr lang="en" err="1"/>
              <a:t>את</a:t>
            </a:r>
            <a:r>
              <a:rPr lang="en"/>
              <a:t> </a:t>
            </a:r>
            <a:r>
              <a:rPr lang="en" err="1"/>
              <a:t>התהליכים</a:t>
            </a:r>
            <a:r>
              <a:rPr lang="en"/>
              <a:t> </a:t>
            </a:r>
            <a:r>
              <a:rPr lang="en" err="1"/>
              <a:t>הדורשים</a:t>
            </a:r>
            <a:r>
              <a:rPr lang="en"/>
              <a:t> </a:t>
            </a:r>
            <a:r>
              <a:rPr lang="en" err="1"/>
              <a:t>השקעת</a:t>
            </a:r>
            <a:r>
              <a:rPr lang="en"/>
              <a:t> </a:t>
            </a:r>
            <a:r>
              <a:rPr lang="en" err="1"/>
              <a:t>אנרגיה</a:t>
            </a:r>
            <a:r>
              <a:rPr lang="en"/>
              <a:t> </a:t>
            </a:r>
            <a:r>
              <a:rPr lang="en" err="1"/>
              <a:t>בהתפלה</a:t>
            </a:r>
            <a:r>
              <a:rPr lang="en"/>
              <a:t>.</a:t>
            </a:r>
            <a:endParaRPr lang="en" err="1"/>
          </a:p>
          <a:p>
            <a:pPr marL="0" indent="0" algn="r" rtl="1">
              <a:buNone/>
            </a:pPr>
            <a:r>
              <a:rPr lang="en" u="sng" err="1"/>
              <a:t>משימת</a:t>
            </a:r>
            <a:r>
              <a:rPr lang="en" u="sng"/>
              <a:t> </a:t>
            </a:r>
            <a:r>
              <a:rPr lang="en" u="sng" err="1"/>
              <a:t>שלבים</a:t>
            </a:r>
            <a:r>
              <a:rPr lang="en" u="sng"/>
              <a:t> </a:t>
            </a:r>
            <a:r>
              <a:rPr lang="en" u="sng" err="1"/>
              <a:t>הדורשים</a:t>
            </a:r>
            <a:r>
              <a:rPr lang="en" u="sng"/>
              <a:t> </a:t>
            </a:r>
            <a:r>
              <a:rPr lang="en" u="sng" err="1"/>
              <a:t>אנרגיה</a:t>
            </a:r>
            <a:r>
              <a:rPr lang="en" u="sng"/>
              <a:t> </a:t>
            </a:r>
            <a:r>
              <a:rPr lang="en" u="sng" err="1"/>
              <a:t>בתהליך</a:t>
            </a:r>
            <a:r>
              <a:rPr lang="en" u="sng"/>
              <a:t>:</a:t>
            </a:r>
            <a:br>
              <a:rPr lang="en"/>
            </a:br>
            <a:r>
              <a:rPr lang="en"/>
              <a:t>1. </a:t>
            </a:r>
            <a:r>
              <a:rPr lang="en" err="1"/>
              <a:t>שאיבת</a:t>
            </a:r>
            <a:r>
              <a:rPr lang="en"/>
              <a:t> </a:t>
            </a:r>
            <a:r>
              <a:rPr lang="en" err="1"/>
              <a:t>מי</a:t>
            </a:r>
            <a:r>
              <a:rPr lang="en"/>
              <a:t> </a:t>
            </a:r>
            <a:r>
              <a:rPr lang="en" err="1"/>
              <a:t>אקוויפר</a:t>
            </a:r>
            <a:r>
              <a:rPr lang="en"/>
              <a:t> </a:t>
            </a:r>
            <a:r>
              <a:rPr lang="en" err="1"/>
              <a:t>או</a:t>
            </a:r>
            <a:r>
              <a:rPr lang="en"/>
              <a:t> </a:t>
            </a:r>
            <a:r>
              <a:rPr lang="en" err="1"/>
              <a:t>מי</a:t>
            </a:r>
            <a:r>
              <a:rPr lang="en"/>
              <a:t> </a:t>
            </a:r>
            <a:r>
              <a:rPr lang="en" err="1"/>
              <a:t>ים</a:t>
            </a:r>
            <a:endParaRPr/>
          </a:p>
          <a:p>
            <a:pPr marL="0" lvl="0" indent="0" algn="r" rtl="1">
              <a:spcBef>
                <a:spcPts val="0"/>
              </a:spcBef>
              <a:spcAft>
                <a:spcPts val="0"/>
              </a:spcAft>
              <a:buNone/>
            </a:pPr>
            <a:r>
              <a:rPr lang="en"/>
              <a:t>2. </a:t>
            </a:r>
            <a:r>
              <a:rPr lang="en" err="1"/>
              <a:t>סינון</a:t>
            </a:r>
            <a:r>
              <a:rPr lang="en"/>
              <a:t> </a:t>
            </a:r>
            <a:r>
              <a:rPr lang="he-IL" err="1"/>
              <a:t>מלחים</a:t>
            </a:r>
          </a:p>
          <a:p>
            <a:pPr marL="0" lvl="0" indent="0" algn="r" rtl="1">
              <a:spcBef>
                <a:spcPts val="0"/>
              </a:spcBef>
              <a:spcAft>
                <a:spcPts val="0"/>
              </a:spcAft>
              <a:buNone/>
            </a:pPr>
            <a:r>
              <a:rPr lang="en"/>
              <a:t>3. </a:t>
            </a:r>
            <a:r>
              <a:rPr lang="en" err="1"/>
              <a:t>משאבת</a:t>
            </a:r>
            <a:r>
              <a:rPr lang="en"/>
              <a:t> </a:t>
            </a:r>
            <a:r>
              <a:rPr lang="en" err="1"/>
              <a:t>לחץ</a:t>
            </a:r>
            <a:br>
              <a:rPr lang="en"/>
            </a:br>
            <a:r>
              <a:rPr lang="en"/>
              <a:t>4.אוסמוזה </a:t>
            </a:r>
            <a:r>
              <a:rPr lang="en" err="1"/>
              <a:t>הפוכה</a:t>
            </a:r>
            <a:r>
              <a:rPr lang="en"/>
              <a:t> </a:t>
            </a:r>
            <a:r>
              <a:rPr lang="en" err="1"/>
              <a:t>בלחץ</a:t>
            </a:r>
            <a:r>
              <a:rPr lang="en"/>
              <a:t> </a:t>
            </a:r>
            <a:r>
              <a:rPr lang="en" err="1"/>
              <a:t>גבוה</a:t>
            </a:r>
            <a:br>
              <a:rPr lang="en"/>
            </a:br>
            <a:r>
              <a:rPr lang="en"/>
              <a:t>5. </a:t>
            </a:r>
            <a:r>
              <a:rPr lang="en" err="1"/>
              <a:t>מי</a:t>
            </a:r>
            <a:r>
              <a:rPr lang="en"/>
              <a:t> </a:t>
            </a:r>
            <a:r>
              <a:rPr lang="en" err="1"/>
              <a:t>תמלחת</a:t>
            </a:r>
            <a:r>
              <a:rPr lang="en"/>
              <a:t> </a:t>
            </a:r>
            <a:r>
              <a:rPr lang="en" err="1"/>
              <a:t>מוזרמים</a:t>
            </a:r>
            <a:r>
              <a:rPr lang="en"/>
              <a:t> </a:t>
            </a:r>
            <a:r>
              <a:rPr lang="he-IL" err="1"/>
              <a:t>לבורות</a:t>
            </a:r>
          </a:p>
          <a:p>
            <a:pPr marL="0" lvl="0" indent="0" algn="r" rtl="1">
              <a:spcBef>
                <a:spcPts val="0"/>
              </a:spcBef>
              <a:spcAft>
                <a:spcPts val="0"/>
              </a:spcAft>
              <a:buNone/>
            </a:pPr>
            <a:r>
              <a:rPr lang="en"/>
              <a:t>6. </a:t>
            </a:r>
            <a:r>
              <a:rPr lang="en" err="1"/>
              <a:t>שאיבת</a:t>
            </a:r>
            <a:r>
              <a:rPr lang="en"/>
              <a:t> </a:t>
            </a:r>
            <a:r>
              <a:rPr lang="en" err="1"/>
              <a:t>המים</a:t>
            </a:r>
            <a:r>
              <a:rPr lang="en"/>
              <a:t> </a:t>
            </a:r>
            <a:r>
              <a:rPr lang="en" err="1"/>
              <a:t>המותפלים</a:t>
            </a:r>
            <a:r>
              <a:rPr lang="en"/>
              <a:t>, </a:t>
            </a:r>
            <a:r>
              <a:rPr lang="en" err="1"/>
              <a:t>כמעט</a:t>
            </a:r>
            <a:r>
              <a:rPr lang="en"/>
              <a:t> </a:t>
            </a:r>
            <a:r>
              <a:rPr lang="en" err="1"/>
              <a:t>ללא</a:t>
            </a:r>
            <a:r>
              <a:rPr lang="en"/>
              <a:t> </a:t>
            </a:r>
            <a:r>
              <a:rPr lang="en" err="1"/>
              <a:t>מלחים</a:t>
            </a:r>
            <a:r>
              <a:rPr lang="en"/>
              <a:t>, </a:t>
            </a:r>
            <a:r>
              <a:rPr lang="en" err="1"/>
              <a:t>למקורות</a:t>
            </a:r>
            <a:r>
              <a:rPr lang="en"/>
              <a:t> </a:t>
            </a:r>
            <a:r>
              <a:rPr lang="en" err="1"/>
              <a:t>המים</a:t>
            </a:r>
            <a:r>
              <a:rPr lang="en"/>
              <a:t> </a:t>
            </a:r>
            <a:r>
              <a:rPr lang="he-IL" err="1"/>
              <a:t>האזוריים</a:t>
            </a: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278a6e0ce66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0" name="Google Shape;740;g278a6e0ce66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lnSpc>
                <a:spcPct val="115000"/>
              </a:lnSpc>
              <a:buClr>
                <a:schemeClr val="dk1"/>
              </a:buClr>
              <a:buNone/>
            </a:pPr>
            <a:r>
              <a:rPr lang="en" dirty="0" err="1">
                <a:solidFill>
                  <a:schemeClr val="dk1"/>
                </a:solidFill>
                <a:latin typeface="Calibri"/>
                <a:ea typeface="Calibri"/>
                <a:cs typeface="Calibri"/>
                <a:sym typeface="Calibri"/>
              </a:rPr>
              <a:t>מסיסות</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המידה</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שבה</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חומר</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גז</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נוזל</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או</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מוצק</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יכול</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להתמוסס</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בחומר</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אחר</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וליצור</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איתו</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תערובת</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אחידה</a:t>
            </a:r>
            <a:r>
              <a:rPr lang="en" dirty="0">
                <a:solidFill>
                  <a:schemeClr val="dk1"/>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0" indent="0" algn="r" rtl="1">
              <a:lnSpc>
                <a:spcPct val="115000"/>
              </a:lnSpc>
              <a:spcBef>
                <a:spcPts val="800"/>
              </a:spcBef>
              <a:buClr>
                <a:schemeClr val="dk1"/>
              </a:buClr>
              <a:buNone/>
            </a:pPr>
            <a:r>
              <a:rPr lang="en" dirty="0" err="1">
                <a:solidFill>
                  <a:schemeClr val="dk1"/>
                </a:solidFill>
                <a:latin typeface="Calibri"/>
                <a:ea typeface="Calibri"/>
                <a:cs typeface="Calibri"/>
                <a:sym typeface="Calibri"/>
              </a:rPr>
              <a:t>מים</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מתוקים</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הם</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מים</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שיש</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בהם</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כמות</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נמוכה</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של</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מלחים</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שהתמוססו</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במים</a:t>
            </a:r>
            <a:r>
              <a:rPr lang="en" dirty="0">
                <a:solidFill>
                  <a:schemeClr val="dk1"/>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0" lvl="0" indent="0" algn="r" rtl="1">
              <a:lnSpc>
                <a:spcPct val="115000"/>
              </a:lnSpc>
              <a:spcBef>
                <a:spcPts val="800"/>
              </a:spcBef>
              <a:spcAft>
                <a:spcPts val="0"/>
              </a:spcAft>
              <a:buClr>
                <a:schemeClr val="dk1"/>
              </a:buClr>
              <a:buSzPts val="1100"/>
              <a:buFont typeface="Arial"/>
              <a:buNone/>
            </a:pPr>
            <a:r>
              <a:rPr lang="en" dirty="0">
                <a:solidFill>
                  <a:schemeClr val="dk1"/>
                </a:solidFill>
                <a:latin typeface="Calibri"/>
                <a:ea typeface="Calibri"/>
                <a:cs typeface="Calibri"/>
                <a:sym typeface="Calibri"/>
              </a:rPr>
              <a:t>(</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הרחבה מתוך אתר מכון דוידסון</a:t>
            </a:r>
            <a:r>
              <a:rPr lang="en" dirty="0">
                <a:solidFill>
                  <a:schemeClr val="dk1"/>
                </a:solidFill>
                <a:latin typeface="Calibri"/>
                <a:ea typeface="Calibri"/>
                <a:cs typeface="Calibri"/>
                <a:sym typeface="Calibri"/>
              </a:rPr>
              <a:t>)</a:t>
            </a:r>
            <a:endParaRPr dirty="0">
              <a:solidFill>
                <a:schemeClr val="dk1"/>
              </a:solidFill>
              <a:latin typeface="Calibri"/>
              <a:ea typeface="Calibri"/>
              <a:cs typeface="Calibri"/>
              <a:sym typeface="Calibri"/>
            </a:endParaRPr>
          </a:p>
          <a:p>
            <a:pPr marL="0" lvl="0" indent="0" algn="r" rtl="1">
              <a:lnSpc>
                <a:spcPct val="114999"/>
              </a:lnSpc>
              <a:spcBef>
                <a:spcPts val="800"/>
              </a:spcBef>
              <a:spcAft>
                <a:spcPts val="0"/>
              </a:spcAft>
              <a:buNone/>
            </a:pPr>
            <a:r>
              <a:rPr lang="en" dirty="0">
                <a:hlinkClick r:id="rId3"/>
              </a:rPr>
              <a:t>https://davidson.weizmann.ac.il/online/maagarmada/chemistry/%D7%90%D7%99%D7%9A-%D7%9E%D7%AA%D7%9E%D7%95%D7%A1%D7%A1-%D7%9E%D7%9C%D7%97</a:t>
            </a:r>
            <a:endParaRPr lang="en"/>
          </a:p>
          <a:p>
            <a:pPr marL="0" indent="0">
              <a:spcBef>
                <a:spcPts val="800"/>
              </a:spcBef>
              <a:buNone/>
            </a:pPr>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25f487c191e_0_2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0" name="Google Shape;730;g25f487c191e_0_2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15000"/>
              </a:lnSpc>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מה היה קורה אם היינו שותים מים מלוחים?</a:t>
            </a:r>
            <a:endParaRPr sz="1300">
              <a:solidFill>
                <a:schemeClr val="dk1"/>
              </a:solidFill>
              <a:latin typeface="Calibri"/>
              <a:ea typeface="Calibri"/>
              <a:cs typeface="Calibri"/>
              <a:sym typeface="Calibri"/>
            </a:endParaRPr>
          </a:p>
          <a:p>
            <a:pPr marL="0" lvl="0" indent="0" algn="r" rtl="1">
              <a:lnSpc>
                <a:spcPct val="115000"/>
              </a:lnSpc>
              <a:spcBef>
                <a:spcPts val="800"/>
              </a:spcBef>
              <a:spcAft>
                <a:spcPts val="0"/>
              </a:spcAft>
              <a:buClr>
                <a:schemeClr val="dk1"/>
              </a:buClr>
              <a:buSzPts val="1100"/>
              <a:buFont typeface="Arial"/>
              <a:buNone/>
            </a:pPr>
            <a:r>
              <a:rPr lang="en" sz="1300">
                <a:solidFill>
                  <a:schemeClr val="dk1"/>
                </a:solidFill>
                <a:latin typeface="Calibri"/>
                <a:ea typeface="Calibri"/>
                <a:cs typeface="Calibri"/>
                <a:sym typeface="Calibri"/>
              </a:rPr>
              <a:t>המלח העודף במים ייבש אתכם במקום לספק לכם נוזלים!</a:t>
            </a:r>
            <a:endParaRPr sz="1300">
              <a:solidFill>
                <a:schemeClr val="dk1"/>
              </a:solidFill>
              <a:latin typeface="Calibri"/>
              <a:ea typeface="Calibri"/>
              <a:cs typeface="Calibri"/>
              <a:sym typeface="Calibri"/>
            </a:endParaRPr>
          </a:p>
          <a:p>
            <a:pPr marL="0" lvl="0" indent="0" algn="r" rtl="1">
              <a:lnSpc>
                <a:spcPct val="115000"/>
              </a:lnSpc>
              <a:spcBef>
                <a:spcPts val="800"/>
              </a:spcBef>
              <a:spcAft>
                <a:spcPts val="0"/>
              </a:spcAft>
              <a:buClr>
                <a:schemeClr val="dk1"/>
              </a:buClr>
              <a:buSzPts val="1100"/>
              <a:buFont typeface="Arial"/>
              <a:buNone/>
            </a:pPr>
            <a:r>
              <a:rPr lang="en" sz="1300">
                <a:solidFill>
                  <a:schemeClr val="dk1"/>
                </a:solidFill>
                <a:latin typeface="Calibri"/>
                <a:ea typeface="Calibri"/>
                <a:cs typeface="Calibri"/>
                <a:sym typeface="Calibri"/>
              </a:rPr>
              <a:t>רמת מלח גבוהה מוציאה מים מרקמות הגוף, מה שהופך אתכם לצמאים יותר, מגביר את ייצור השתן ומוביל להתייבשות חמורה אף יותר.</a:t>
            </a:r>
            <a:endParaRPr sz="1300">
              <a:solidFill>
                <a:schemeClr val="dk1"/>
              </a:solidFill>
              <a:latin typeface="Calibri"/>
              <a:ea typeface="Calibri"/>
              <a:cs typeface="Calibri"/>
              <a:sym typeface="Calibri"/>
            </a:endParaRPr>
          </a:p>
          <a:p>
            <a:pPr marL="0" lvl="0" indent="0" algn="l" rtl="0">
              <a:lnSpc>
                <a:spcPct val="100000"/>
              </a:lnSpc>
              <a:spcBef>
                <a:spcPts val="800"/>
              </a:spcBef>
              <a:spcAft>
                <a:spcPts val="0"/>
              </a:spcAft>
              <a:buSzPts val="11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g278a6e0ce66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9" name="Google Shape;749;g278a6e0ce66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lnSpc>
                <a:spcPct val="115000"/>
              </a:lnSpc>
              <a:buClr>
                <a:schemeClr val="dk1"/>
              </a:buClr>
              <a:buNone/>
            </a:pPr>
            <a:r>
              <a:rPr lang="en" sz="1300" err="1">
                <a:solidFill>
                  <a:schemeClr val="dk1"/>
                </a:solidFill>
                <a:latin typeface="Calibri"/>
                <a:ea typeface="Calibri"/>
                <a:cs typeface="Calibri"/>
                <a:sym typeface="Calibri"/>
              </a:rPr>
              <a:t>חיבור</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ל"תמונה</a:t>
            </a:r>
            <a:r>
              <a:rPr lang="en" sz="1300">
                <a:solidFill>
                  <a:schemeClr val="dk1"/>
                </a:solidFill>
                <a:latin typeface="Calibri"/>
                <a:ea typeface="Calibri"/>
                <a:cs typeface="Calibri"/>
                <a:sym typeface="Calibri"/>
              </a:rPr>
              <a:t> הגדולה" (</a:t>
            </a:r>
            <a:r>
              <a:rPr lang="en" sz="1300" err="1">
                <a:solidFill>
                  <a:schemeClr val="dk1"/>
                </a:solidFill>
                <a:latin typeface="Calibri"/>
                <a:ea typeface="Calibri"/>
                <a:cs typeface="Calibri"/>
                <a:sym typeface="Calibri"/>
              </a:rPr>
              <a:t>דוגמה</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מהארץ</a:t>
            </a:r>
            <a:r>
              <a:rPr lang="en" sz="1300">
                <a:solidFill>
                  <a:schemeClr val="dk1"/>
                </a:solidFill>
                <a:latin typeface="Calibri"/>
                <a:ea typeface="Calibri"/>
                <a:cs typeface="Calibri"/>
                <a:sym typeface="Calibri"/>
              </a:rPr>
              <a:t>)</a:t>
            </a:r>
            <a:br>
              <a:rPr lang="en-US">
                <a:sym typeface="Calibri"/>
              </a:rPr>
            </a:br>
            <a:r>
              <a:rPr lang="en" sz="1300" err="1">
                <a:solidFill>
                  <a:schemeClr val="dk1"/>
                </a:solidFill>
                <a:latin typeface="Calibri"/>
                <a:ea typeface="Calibri"/>
                <a:cs typeface="Calibri"/>
                <a:sym typeface="Calibri"/>
              </a:rPr>
              <a:t>דוגמה</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של</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בריכות</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האידוי</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בים</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המלח</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בהן</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בהתחלה</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הממס</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הוא</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המים</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והמומס</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הוא</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מלח</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עד</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שהמים</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מתאדים</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ומפרידים</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את</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המלח</a:t>
            </a:r>
            <a:r>
              <a:rPr lang="en" sz="1300">
                <a:solidFill>
                  <a:schemeClr val="dk1"/>
                </a:solidFill>
                <a:latin typeface="Calibri"/>
                <a:ea typeface="Calibri"/>
                <a:cs typeface="Calibri"/>
                <a:sym typeface="Calibri"/>
              </a:rPr>
              <a:t> </a:t>
            </a:r>
            <a:r>
              <a:rPr lang="en" sz="1300" err="1">
                <a:solidFill>
                  <a:schemeClr val="dk1"/>
                </a:solidFill>
                <a:latin typeface="Calibri"/>
                <a:ea typeface="Calibri"/>
                <a:cs typeface="Calibri"/>
                <a:sym typeface="Calibri"/>
              </a:rPr>
              <a:t>מהמים</a:t>
            </a:r>
            <a:r>
              <a:rPr lang="en" sz="1300">
                <a:solidFill>
                  <a:schemeClr val="dk1"/>
                </a:solidFill>
                <a:latin typeface="Calibri"/>
                <a:ea typeface="Calibri"/>
                <a:cs typeface="Calibri"/>
                <a:sym typeface="Calibri"/>
              </a:rPr>
              <a:t>.</a:t>
            </a:r>
            <a:endParaRPr sz="1300">
              <a:solidFill>
                <a:schemeClr val="dk1"/>
              </a:solidFill>
              <a:latin typeface="Calibri"/>
              <a:ea typeface="Calibri"/>
              <a:cs typeface="Calibri"/>
              <a:sym typeface="Calibri"/>
            </a:endParaRPr>
          </a:p>
          <a:p>
            <a:pPr marL="0" lvl="0" indent="0" algn="l" rtl="0">
              <a:spcBef>
                <a:spcPts val="80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59d528517a_0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59d528517a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חוזרים על השאלה בשקופית מספר 2 ודנים בה. אפשר להשתמש בשאלות המנחות הכתובות בשקופית</a:t>
            </a:r>
            <a:endParaRPr/>
          </a:p>
          <a:p>
            <a:pPr marL="0" lvl="0" indent="0" algn="r" rtl="1">
              <a:spcBef>
                <a:spcPts val="0"/>
              </a:spcBef>
              <a:spcAft>
                <a:spcPts val="0"/>
              </a:spcAft>
              <a:buNone/>
            </a:pPr>
            <a:r>
              <a:rPr lang="en">
                <a:solidFill>
                  <a:schemeClr val="dk1"/>
                </a:solidFill>
                <a:latin typeface="Calibri"/>
                <a:ea typeface="Calibri"/>
                <a:cs typeface="Calibri"/>
                <a:sym typeface="Calibri"/>
              </a:rPr>
              <a:t>אפשר לבקש מהתלמידים לכתוב/ לדבר עם חבר.ה / דיון במליאה</a:t>
            </a:r>
            <a:r>
              <a:rPr lang="en"/>
              <a:t>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g25f487c191e_0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8" name="Google Shape;758;g25f487c191e_0_2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gn="r" rtl="1">
              <a:lnSpc>
                <a:spcPct val="115000"/>
              </a:lnSpc>
              <a:buNone/>
            </a:pPr>
            <a:r>
              <a:rPr lang="en" sz="1300" dirty="0" err="1">
                <a:solidFill>
                  <a:schemeClr val="dk1"/>
                </a:solidFill>
                <a:latin typeface="Calibri"/>
                <a:ea typeface="Calibri"/>
                <a:cs typeface="Calibri"/>
                <a:sym typeface="Calibri"/>
              </a:rPr>
              <a:t>מומלץ</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לבצע</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כניסוי</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בכיתה</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מדעית</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או</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אם</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יש</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זמן</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ורצון</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לבצע</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ניסוי</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או</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לבצע</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בפרק</a:t>
            </a:r>
            <a:r>
              <a:rPr lang="en" sz="1300" dirty="0">
                <a:solidFill>
                  <a:schemeClr val="dk1"/>
                </a:solidFill>
                <a:latin typeface="Calibri"/>
                <a:ea typeface="Calibri"/>
                <a:cs typeface="Calibri"/>
                <a:sym typeface="Calibri"/>
              </a:rPr>
              <a:t> 3, </a:t>
            </a:r>
            <a:r>
              <a:rPr lang="en" sz="1300" dirty="0" err="1">
                <a:solidFill>
                  <a:schemeClr val="dk1"/>
                </a:solidFill>
                <a:latin typeface="Calibri"/>
                <a:ea typeface="Calibri"/>
                <a:cs typeface="Calibri"/>
                <a:sym typeface="Calibri"/>
              </a:rPr>
              <a:t>כי</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גם</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שם</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יש</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קישור</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לנושא</a:t>
            </a:r>
            <a:r>
              <a:rPr lang="en" sz="1300" dirty="0">
                <a:solidFill>
                  <a:schemeClr val="dk1"/>
                </a:solidFill>
                <a:latin typeface="Calibri"/>
                <a:ea typeface="Calibri"/>
                <a:cs typeface="Calibri"/>
                <a:sym typeface="Calibri"/>
              </a:rPr>
              <a:t>) - </a:t>
            </a:r>
            <a:br>
              <a:rPr lang="en-US" dirty="0"/>
            </a:br>
            <a:r>
              <a:rPr lang="en" sz="1300" dirty="0" err="1">
                <a:solidFill>
                  <a:schemeClr val="dk1"/>
                </a:solidFill>
                <a:latin typeface="Calibri"/>
                <a:ea typeface="Calibri"/>
                <a:cs typeface="Calibri"/>
                <a:sym typeface="Calibri"/>
              </a:rPr>
              <a:t>ניתן</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להתייחס</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לנושא</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הציפה</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גם</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בשיעור</a:t>
            </a:r>
            <a:r>
              <a:rPr lang="en" sz="1300" dirty="0">
                <a:solidFill>
                  <a:schemeClr val="dk1"/>
                </a:solidFill>
                <a:latin typeface="Calibri"/>
                <a:ea typeface="Calibri"/>
                <a:cs typeface="Calibri"/>
                <a:sym typeface="Calibri"/>
              </a:rPr>
              <a:t> 2.3 (</a:t>
            </a:r>
            <a:r>
              <a:rPr lang="en" sz="1300" dirty="0" err="1">
                <a:solidFill>
                  <a:schemeClr val="dk1"/>
                </a:solidFill>
                <a:latin typeface="Calibri"/>
                <a:ea typeface="Calibri"/>
                <a:cs typeface="Calibri"/>
                <a:sym typeface="Calibri"/>
              </a:rPr>
              <a:t>פרק</a:t>
            </a:r>
            <a:r>
              <a:rPr lang="en" sz="1300" dirty="0">
                <a:solidFill>
                  <a:schemeClr val="dk1"/>
                </a:solidFill>
                <a:latin typeface="Calibri"/>
                <a:ea typeface="Calibri"/>
                <a:cs typeface="Calibri"/>
                <a:sym typeface="Calibri"/>
              </a:rPr>
              <a:t> 2).  </a:t>
            </a:r>
            <a:r>
              <a:rPr lang="en" sz="1300" dirty="0" err="1">
                <a:solidFill>
                  <a:schemeClr val="dk1"/>
                </a:solidFill>
                <a:latin typeface="Calibri"/>
                <a:ea typeface="Calibri"/>
                <a:cs typeface="Calibri"/>
                <a:sym typeface="Calibri"/>
              </a:rPr>
              <a:t>מתאים</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לכיתות</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מדעיות</a:t>
            </a:r>
            <a:r>
              <a:rPr lang="en" sz="1300" dirty="0">
                <a:solidFill>
                  <a:schemeClr val="dk1"/>
                </a:solidFill>
                <a:latin typeface="Calibri"/>
                <a:ea typeface="Calibri"/>
                <a:cs typeface="Calibri"/>
                <a:sym typeface="Calibri"/>
              </a:rPr>
              <a:t> - </a:t>
            </a:r>
            <a:r>
              <a:rPr lang="en" sz="1300" dirty="0" err="1">
                <a:solidFill>
                  <a:schemeClr val="dk1"/>
                </a:solidFill>
                <a:latin typeface="Calibri"/>
                <a:ea typeface="Calibri"/>
                <a:cs typeface="Calibri"/>
                <a:sym typeface="Calibri"/>
              </a:rPr>
              <a:t>על</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ציפה</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וצפיפות</a:t>
            </a:r>
            <a:r>
              <a:rPr lang="en" sz="1300" dirty="0">
                <a:solidFill>
                  <a:schemeClr val="dk1"/>
                </a:solidFill>
                <a:latin typeface="Calibri"/>
                <a:ea typeface="Calibri"/>
                <a:cs typeface="Calibri"/>
                <a:sym typeface="Calibri"/>
              </a:rPr>
              <a:t> - </a:t>
            </a:r>
            <a:r>
              <a:rPr lang="en" sz="1300" dirty="0" err="1">
                <a:solidFill>
                  <a:schemeClr val="dk1"/>
                </a:solidFill>
                <a:latin typeface="Calibri"/>
                <a:ea typeface="Calibri"/>
                <a:cs typeface="Calibri"/>
                <a:sym typeface="Calibri"/>
              </a:rPr>
              <a:t>מדוע</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צפים</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בקלות</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בים</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המלח</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ניתן</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לערוך</a:t>
            </a:r>
            <a:r>
              <a:rPr lang="en" sz="1300" dirty="0">
                <a:solidFill>
                  <a:schemeClr val="dk1"/>
                </a:solidFill>
                <a:latin typeface="Calibri"/>
                <a:ea typeface="Calibri"/>
                <a:cs typeface="Calibri"/>
                <a:sym typeface="Calibri"/>
              </a:rPr>
              <a:t> </a:t>
            </a:r>
            <a:r>
              <a:rPr lang="en" sz="1300"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הדגמה בכיתה</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או</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לתת</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כמשימת</a:t>
            </a:r>
            <a:r>
              <a:rPr lang="en" sz="1300" dirty="0">
                <a:solidFill>
                  <a:schemeClr val="dk1"/>
                </a:solidFill>
                <a:latin typeface="Calibri"/>
                <a:ea typeface="Calibri"/>
                <a:cs typeface="Calibri"/>
                <a:sym typeface="Calibri"/>
              </a:rPr>
              <a:t> </a:t>
            </a:r>
            <a:r>
              <a:rPr lang="en" sz="1300" dirty="0" err="1">
                <a:solidFill>
                  <a:schemeClr val="dk1"/>
                </a:solidFill>
                <a:latin typeface="Calibri"/>
                <a:ea typeface="Calibri"/>
                <a:cs typeface="Calibri"/>
                <a:sym typeface="Calibri"/>
              </a:rPr>
              <a:t>בית</a:t>
            </a:r>
            <a:r>
              <a:rPr lang="en" sz="1300" dirty="0">
                <a:solidFill>
                  <a:schemeClr val="dk1"/>
                </a:solidFill>
                <a:latin typeface="Calibri"/>
                <a:ea typeface="Calibri"/>
                <a:cs typeface="Calibri"/>
                <a:sym typeface="Calibri"/>
              </a:rPr>
              <a:t>. </a:t>
            </a:r>
            <a:r>
              <a:rPr lang="en" dirty="0">
                <a:solidFill>
                  <a:schemeClr val="dk1"/>
                </a:solidFill>
                <a:sym typeface="Calibri"/>
                <a:hlinkClick r:id="rId3"/>
              </a:rPr>
              <a:t>https://davidson.weizmann.ac.il/online/scienceathome/%D7%91%D7%99%D7%A6%D7%94-%D7%A9%D7%95%D7%A7%D7%A2%D7%AA-%D7%9E%D7%A8%D7%97%D7%A4%D7%AA-%D7%95%D7%A6%D7%A4%D7%94</a:t>
            </a:r>
            <a:endParaRPr sz="1300">
              <a:latin typeface="Calibri"/>
              <a:ea typeface="Calibri"/>
              <a:cs typeface="Calibri"/>
              <a:sym typeface="Calibri"/>
            </a:endParaRPr>
          </a:p>
          <a:p>
            <a:pPr marL="0" lvl="0" indent="0" algn="r" rtl="1">
              <a:lnSpc>
                <a:spcPct val="115000"/>
              </a:lnSpc>
              <a:spcBef>
                <a:spcPts val="800"/>
              </a:spcBef>
              <a:spcAft>
                <a:spcPts val="800"/>
              </a:spcAft>
              <a:buSzPts val="1100"/>
              <a:buNone/>
            </a:pPr>
            <a:r>
              <a:rPr lang="en" sz="1300" dirty="0" err="1">
                <a:latin typeface="Calibri"/>
                <a:ea typeface="Calibri"/>
                <a:cs typeface="Calibri"/>
                <a:sym typeface="Calibri"/>
              </a:rPr>
              <a:t>בספר</a:t>
            </a:r>
            <a:r>
              <a:rPr lang="en" sz="1300" dirty="0">
                <a:latin typeface="Calibri"/>
                <a:ea typeface="Calibri"/>
                <a:cs typeface="Calibri"/>
                <a:sym typeface="Calibri"/>
              </a:rPr>
              <a:t> </a:t>
            </a:r>
            <a:r>
              <a:rPr lang="en" sz="1300" dirty="0" err="1">
                <a:latin typeface="Calibri"/>
                <a:ea typeface="Calibri"/>
                <a:cs typeface="Calibri"/>
                <a:sym typeface="Calibri"/>
              </a:rPr>
              <a:t>מדעי</a:t>
            </a:r>
            <a:r>
              <a:rPr lang="en" sz="1300" dirty="0">
                <a:latin typeface="Calibri"/>
                <a:ea typeface="Calibri"/>
                <a:cs typeface="Calibri"/>
                <a:sym typeface="Calibri"/>
              </a:rPr>
              <a:t> </a:t>
            </a:r>
            <a:r>
              <a:rPr lang="en" sz="1300" dirty="0" err="1">
                <a:latin typeface="Calibri"/>
                <a:ea typeface="Calibri"/>
                <a:cs typeface="Calibri"/>
                <a:sym typeface="Calibri"/>
              </a:rPr>
              <a:t>החומר</a:t>
            </a:r>
            <a:r>
              <a:rPr lang="en" sz="1300" dirty="0">
                <a:latin typeface="Calibri"/>
                <a:ea typeface="Calibri"/>
                <a:cs typeface="Calibri"/>
                <a:sym typeface="Calibri"/>
              </a:rPr>
              <a:t> </a:t>
            </a:r>
            <a:r>
              <a:rPr lang="en" sz="1300" dirty="0" err="1">
                <a:latin typeface="Calibri"/>
                <a:ea typeface="Calibri"/>
                <a:cs typeface="Calibri"/>
                <a:sym typeface="Calibri"/>
              </a:rPr>
              <a:t>לכיתה</a:t>
            </a:r>
            <a:r>
              <a:rPr lang="en" sz="1300" dirty="0">
                <a:latin typeface="Calibri"/>
                <a:ea typeface="Calibri"/>
                <a:cs typeface="Calibri"/>
                <a:sym typeface="Calibri"/>
              </a:rPr>
              <a:t> ז' (</a:t>
            </a:r>
            <a:r>
              <a:rPr lang="en" sz="1300" dirty="0" err="1">
                <a:latin typeface="Calibri"/>
                <a:ea typeface="Calibri"/>
                <a:cs typeface="Calibri"/>
                <a:sym typeface="Calibri"/>
              </a:rPr>
              <a:t>מטח</a:t>
            </a:r>
            <a:r>
              <a:rPr lang="en" sz="1300" dirty="0">
                <a:latin typeface="Calibri"/>
                <a:ea typeface="Calibri"/>
                <a:cs typeface="Calibri"/>
                <a:sym typeface="Calibri"/>
              </a:rPr>
              <a:t>) - </a:t>
            </a:r>
            <a:r>
              <a:rPr lang="en" sz="1300" dirty="0" err="1">
                <a:latin typeface="Calibri"/>
                <a:ea typeface="Calibri"/>
                <a:cs typeface="Calibri"/>
                <a:sym typeface="Calibri"/>
              </a:rPr>
              <a:t>עמ</a:t>
            </a:r>
            <a:r>
              <a:rPr lang="en" sz="1300" dirty="0">
                <a:latin typeface="Calibri"/>
                <a:ea typeface="Calibri"/>
                <a:cs typeface="Calibri"/>
                <a:sym typeface="Calibri"/>
              </a:rPr>
              <a:t>' 74 - 75 </a:t>
            </a:r>
            <a:r>
              <a:rPr lang="en" sz="1300" dirty="0" err="1">
                <a:latin typeface="Calibri"/>
                <a:ea typeface="Calibri"/>
                <a:cs typeface="Calibri"/>
                <a:sym typeface="Calibri"/>
              </a:rPr>
              <a:t>וניסוי</a:t>
            </a:r>
            <a:r>
              <a:rPr lang="en" sz="1300" dirty="0">
                <a:latin typeface="Calibri"/>
                <a:ea typeface="Calibri"/>
                <a:cs typeface="Calibri"/>
                <a:sym typeface="Calibri"/>
              </a:rPr>
              <a:t> </a:t>
            </a:r>
            <a:r>
              <a:rPr lang="en" sz="1300" dirty="0" err="1">
                <a:latin typeface="Calibri"/>
                <a:ea typeface="Calibri"/>
                <a:cs typeface="Calibri"/>
                <a:sym typeface="Calibri"/>
              </a:rPr>
              <a:t>בעמוד</a:t>
            </a:r>
            <a:r>
              <a:rPr lang="en" sz="1300" dirty="0">
                <a:latin typeface="Calibri"/>
                <a:ea typeface="Calibri"/>
                <a:cs typeface="Calibri"/>
                <a:sym typeface="Calibri"/>
              </a:rPr>
              <a:t> 76</a:t>
            </a:r>
            <a:endParaRPr sz="1300" dirty="0">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59d528517a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259d528517a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שאלו את התלמידים: מה דעתכם? הסרט שראינו הוא על דרום אפריקה, האם לדעתכם זה יכול לקרות במקומות נוספים? </a:t>
            </a:r>
            <a:br>
              <a:rPr lang="en">
                <a:latin typeface="Calibri"/>
                <a:ea typeface="Calibri"/>
                <a:cs typeface="Calibri"/>
              </a:rPr>
            </a:br>
            <a:r>
              <a:rPr lang="en">
                <a:solidFill>
                  <a:schemeClr val="dk1"/>
                </a:solidFill>
                <a:latin typeface="Calibri"/>
                <a:ea typeface="Calibri"/>
                <a:cs typeface="Calibri"/>
                <a:sym typeface="Calibri"/>
              </a:rPr>
              <a:t>הם ראו בהתחלה שזה קורה בעוד מדינות - אולי יזכרו, וגם נחשוף בפניהם עוד מקומות בעולם.</a:t>
            </a:r>
            <a:endParaRPr>
              <a:solidFill>
                <a:schemeClr val="dk1"/>
              </a:solidFill>
              <a:latin typeface="Calibri"/>
              <a:ea typeface="Calibri"/>
              <a:cs typeface="Calibri"/>
              <a:sym typeface="Calibri"/>
            </a:endParaRPr>
          </a:p>
          <a:p>
            <a:pPr marL="0" lvl="0" indent="0" algn="r" rtl="1">
              <a:spcBef>
                <a:spcPts val="0"/>
              </a:spcBef>
              <a:spcAft>
                <a:spcPts val="0"/>
              </a:spcAft>
              <a:buNone/>
            </a:pPr>
            <a:r>
              <a:rPr lang="en"/>
              <a:t>השתמשו בשקופיות הבאות כדי להמחיש שהבעיה היא גלובלית</a:t>
            </a:r>
          </a:p>
          <a:p>
            <a:pPr marL="0" indent="0" algn="r" rtl="1">
              <a:buNone/>
            </a:pPr>
            <a:r>
              <a:rPr lang="en"/>
              <a:t>לתלמיד: בכל אחת מהשקופיות רשמו במחברותיכם את המדינה ומה הבעיה המוצגת.</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59d528517a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259d528517a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59d528517a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259d528517a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59d528517a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259d528517a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259d528517a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259d528517a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title"/>
          </p:nvPr>
        </p:nvSpPr>
        <p:spPr>
          <a:xfrm>
            <a:off x="81075" y="124725"/>
            <a:ext cx="8433900" cy="572700"/>
          </a:xfrm>
          <a:prstGeom prst="rect">
            <a:avLst/>
          </a:prstGeom>
        </p:spPr>
        <p:txBody>
          <a:bodyPr spcFirstLastPara="1" wrap="square" lIns="91425" tIns="91425" rIns="91425" bIns="91425" anchor="t"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4" name="Google Shape;14;p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1"/>
          <p:cNvSpPr txBox="1">
            <a:spLocks noGrp="1"/>
          </p:cNvSpPr>
          <p:nvPr>
            <p:ph type="body" idx="1"/>
          </p:nvPr>
        </p:nvSpPr>
        <p:spPr>
          <a:xfrm>
            <a:off x="2800050" y="4230575"/>
            <a:ext cx="5998800" cy="605100"/>
          </a:xfrm>
          <a:prstGeom prst="rect">
            <a:avLst/>
          </a:prstGeom>
        </p:spPr>
        <p:txBody>
          <a:bodyPr spcFirstLastPara="1" wrap="square" lIns="91425" tIns="91425" rIns="91425" bIns="91425" anchor="ctr" anchorCtr="0">
            <a:normAutofit/>
          </a:bodyPr>
          <a:lstStyle>
            <a:lvl1pPr marL="457200" lvl="0" indent="-228600" rtl="1">
              <a:lnSpc>
                <a:spcPct val="100000"/>
              </a:lnSpc>
              <a:spcBef>
                <a:spcPts val="0"/>
              </a:spcBef>
              <a:spcAft>
                <a:spcPts val="0"/>
              </a:spcAft>
              <a:buSzPts val="1800"/>
              <a:buNone/>
              <a:defRPr/>
            </a:lvl1pPr>
          </a:lstStyle>
          <a:p>
            <a:endParaRPr/>
          </a:p>
        </p:txBody>
      </p:sp>
      <p:sp>
        <p:nvSpPr>
          <p:cNvPr id="48" name="Google Shape;48;p1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1" name="Google Shape;51;p12"/>
          <p:cNvSpPr txBox="1">
            <a:spLocks noGrp="1"/>
          </p:cNvSpPr>
          <p:nvPr>
            <p:ph type="body" idx="1"/>
          </p:nvPr>
        </p:nvSpPr>
        <p:spPr>
          <a:xfrm>
            <a:off x="311700" y="1674050"/>
            <a:ext cx="8520600" cy="2547300"/>
          </a:xfrm>
          <a:prstGeom prst="rect">
            <a:avLst/>
          </a:prstGeom>
        </p:spPr>
        <p:txBody>
          <a:bodyPr spcFirstLastPara="1" wrap="square" lIns="91425" tIns="91425" rIns="91425" bIns="91425" anchor="t" anchorCtr="0">
            <a:normAutofit/>
          </a:bodyPr>
          <a:lstStyle>
            <a:lvl1pPr marL="457200" lvl="0" indent="-342900" algn="ctr" rtl="1">
              <a:spcBef>
                <a:spcPts val="0"/>
              </a:spcBef>
              <a:spcAft>
                <a:spcPts val="0"/>
              </a:spcAft>
              <a:buSzPts val="1800"/>
              <a:buChar char="●"/>
              <a:defRPr/>
            </a:lvl1pPr>
            <a:lvl2pPr marL="914400" lvl="1" indent="-317500" algn="ctr" rtl="1">
              <a:spcBef>
                <a:spcPts val="0"/>
              </a:spcBef>
              <a:spcAft>
                <a:spcPts val="0"/>
              </a:spcAft>
              <a:buSzPts val="1400"/>
              <a:buChar char="○"/>
              <a:defRPr/>
            </a:lvl2pPr>
            <a:lvl3pPr marL="1371600" lvl="2" indent="-317500" algn="ctr" rtl="1">
              <a:spcBef>
                <a:spcPts val="0"/>
              </a:spcBef>
              <a:spcAft>
                <a:spcPts val="0"/>
              </a:spcAft>
              <a:buSzPts val="1400"/>
              <a:buChar char="■"/>
              <a:defRPr/>
            </a:lvl3pPr>
            <a:lvl4pPr marL="1828800" lvl="3" indent="-317500" algn="ctr" rtl="1">
              <a:spcBef>
                <a:spcPts val="0"/>
              </a:spcBef>
              <a:spcAft>
                <a:spcPts val="0"/>
              </a:spcAft>
              <a:buSzPts val="1400"/>
              <a:buChar char="●"/>
              <a:defRPr/>
            </a:lvl4pPr>
            <a:lvl5pPr marL="2286000" lvl="4" indent="-317500" algn="ctr" rtl="1">
              <a:spcBef>
                <a:spcPts val="0"/>
              </a:spcBef>
              <a:spcAft>
                <a:spcPts val="0"/>
              </a:spcAft>
              <a:buSzPts val="1400"/>
              <a:buChar char="○"/>
              <a:defRPr/>
            </a:lvl5pPr>
            <a:lvl6pPr marL="2743200" lvl="5" indent="-317500" algn="ctr" rtl="1">
              <a:spcBef>
                <a:spcPts val="0"/>
              </a:spcBef>
              <a:spcAft>
                <a:spcPts val="0"/>
              </a:spcAft>
              <a:buSzPts val="1400"/>
              <a:buChar char="■"/>
              <a:defRPr/>
            </a:lvl6pPr>
            <a:lvl7pPr marL="3200400" lvl="6" indent="-317500" algn="ctr" rtl="1">
              <a:spcBef>
                <a:spcPts val="0"/>
              </a:spcBef>
              <a:spcAft>
                <a:spcPts val="0"/>
              </a:spcAft>
              <a:buSzPts val="1400"/>
              <a:buChar char="●"/>
              <a:defRPr/>
            </a:lvl7pPr>
            <a:lvl8pPr marL="3657600" lvl="7" indent="-317500" algn="ctr" rtl="1">
              <a:spcBef>
                <a:spcPts val="0"/>
              </a:spcBef>
              <a:spcAft>
                <a:spcPts val="0"/>
              </a:spcAft>
              <a:buSzPts val="1400"/>
              <a:buChar char="○"/>
              <a:defRPr/>
            </a:lvl8pPr>
            <a:lvl9pPr marL="4114800" lvl="8" indent="-317500" algn="ctr" rtl="1">
              <a:spcBef>
                <a:spcPts val="0"/>
              </a:spcBef>
              <a:spcAft>
                <a:spcPts val="0"/>
              </a:spcAft>
              <a:buSzPts val="1400"/>
              <a:buChar char="■"/>
              <a:defRPr/>
            </a:lvl9pPr>
          </a:lstStyle>
          <a:p>
            <a:endParaRPr/>
          </a:p>
        </p:txBody>
      </p:sp>
      <p:sp>
        <p:nvSpPr>
          <p:cNvPr id="52" name="Google Shape;52;p1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2">
  <p:cSld name="CUSTOM_6_2">
    <p:spTree>
      <p:nvGrpSpPr>
        <p:cNvPr id="1" name="Shape 55"/>
        <p:cNvGrpSpPr/>
        <p:nvPr/>
      </p:nvGrpSpPr>
      <p:grpSpPr>
        <a:xfrm>
          <a:off x="0" y="0"/>
          <a:ext cx="0" cy="0"/>
          <a:chOff x="0" y="0"/>
          <a:chExt cx="0" cy="0"/>
        </a:xfrm>
      </p:grpSpPr>
      <p:sp>
        <p:nvSpPr>
          <p:cNvPr id="56" name="Google Shape;56;p14"/>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57" name="Google Shape;57;p14"/>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8" name="Google Shape;58;p14"/>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9" name="Google Shape;59;p14"/>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0" name="Google Shape;60;p14"/>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1" name="Google Shape;61;p14"/>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2" name="Google Shape;62;p14"/>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3" name="Google Shape;63;p1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1">
  <p:cSld name="TITLE_2">
    <p:spTree>
      <p:nvGrpSpPr>
        <p:cNvPr id="1" name="Shape 64"/>
        <p:cNvGrpSpPr/>
        <p:nvPr/>
      </p:nvGrpSpPr>
      <p:grpSpPr>
        <a:xfrm>
          <a:off x="0" y="0"/>
          <a:ext cx="0" cy="0"/>
          <a:chOff x="0" y="0"/>
          <a:chExt cx="0" cy="0"/>
        </a:xfrm>
      </p:grpSpPr>
      <p:sp>
        <p:nvSpPr>
          <p:cNvPr id="65" name="Google Shape;65;p15"/>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66" name="Google Shape;66;p15"/>
          <p:cNvSpPr txBox="1">
            <a:spLocks noGrp="1"/>
          </p:cNvSpPr>
          <p:nvPr>
            <p:ph type="subTitle" idx="1"/>
          </p:nvPr>
        </p:nvSpPr>
        <p:spPr>
          <a:xfrm>
            <a:off x="2307675" y="3123050"/>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latin typeface="Nunito Sans"/>
                <a:ea typeface="Nunito Sans"/>
                <a:cs typeface="Nunito Sans"/>
                <a:sym typeface="Nunito Sans"/>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67" name="Google Shape;67;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CUSTOM_6_3">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70" name="Google Shape;70;p16"/>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1" name="Google Shape;71;p16"/>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2" name="Google Shape;72;p16"/>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3" name="Google Shape;73;p16"/>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4" name="Google Shape;74;p16"/>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5" name="Google Shape;75;p16"/>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6" name="Google Shape;76;p1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2"/>
        <p:cNvGrpSpPr/>
        <p:nvPr/>
      </p:nvGrpSpPr>
      <p:grpSpPr>
        <a:xfrm>
          <a:off x="0" y="0"/>
          <a:ext cx="0" cy="0"/>
          <a:chOff x="0" y="0"/>
          <a:chExt cx="0" cy="0"/>
        </a:xfrm>
      </p:grpSpPr>
      <p:sp>
        <p:nvSpPr>
          <p:cNvPr id="13" name="Google Shape;13;p2"/>
          <p:cNvSpPr txBox="1">
            <a:spLocks noGrp="1"/>
          </p:cNvSpPr>
          <p:nvPr>
            <p:ph type="title"/>
          </p:nvPr>
        </p:nvSpPr>
        <p:spPr>
          <a:xfrm>
            <a:off x="81075" y="124725"/>
            <a:ext cx="8433900" cy="572700"/>
          </a:xfrm>
          <a:prstGeom prst="rect">
            <a:avLst/>
          </a:prstGeom>
        </p:spPr>
        <p:txBody>
          <a:bodyPr spcFirstLastPara="1" wrap="square" lIns="91425" tIns="91425" rIns="91425" bIns="91425" anchor="t"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4" name="Google Shape;14;p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4320948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פריסה מותאמת אישית 1">
  <p:cSld name="פריסה מותאמת אישית 1">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81075" y="124725"/>
            <a:ext cx="83430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3"/>
          <p:cNvSpPr txBox="1">
            <a:spLocks noGrp="1"/>
          </p:cNvSpPr>
          <p:nvPr>
            <p:ph type="sldNum" idx="12"/>
          </p:nvPr>
        </p:nvSpPr>
        <p:spPr>
          <a:xfrm>
            <a:off x="8542800" y="4901162"/>
            <a:ext cx="548700" cy="227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064388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1">
              <a:spcBef>
                <a:spcPts val="0"/>
              </a:spcBef>
              <a:spcAft>
                <a:spcPts val="0"/>
              </a:spcAft>
              <a:buClr>
                <a:srgbClr val="0B2B40"/>
              </a:buClr>
              <a:buSzPts val="3600"/>
              <a:buNone/>
              <a:defRPr sz="3600">
                <a:solidFill>
                  <a:srgbClr val="0B2B40"/>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 name="Google Shape;20;p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7686267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24" name="Google Shape;24;p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019742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פריסה מותאמת אישית 1">
  <p:cSld name="CUSTOM">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81075" y="124725"/>
            <a:ext cx="83430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3"/>
          <p:cNvSpPr txBox="1">
            <a:spLocks noGrp="1"/>
          </p:cNvSpPr>
          <p:nvPr>
            <p:ph type="sldNum" idx="12"/>
          </p:nvPr>
        </p:nvSpPr>
        <p:spPr>
          <a:xfrm>
            <a:off x="8542800" y="4901162"/>
            <a:ext cx="548700" cy="227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body" idx="1"/>
          </p:nvPr>
        </p:nvSpPr>
        <p:spPr>
          <a:xfrm>
            <a:off x="3117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8" name="Google Shape;28;p6"/>
          <p:cNvSpPr txBox="1">
            <a:spLocks noGrp="1"/>
          </p:cNvSpPr>
          <p:nvPr>
            <p:ph type="body" idx="2"/>
          </p:nvPr>
        </p:nvSpPr>
        <p:spPr>
          <a:xfrm>
            <a:off x="48324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9" name="Google Shape;29;p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7996853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2" name="Google Shape;32;p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8494215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22175" y="115375"/>
            <a:ext cx="7789800" cy="598200"/>
          </a:xfrm>
          <a:prstGeom prst="rect">
            <a:avLst/>
          </a:prstGeom>
        </p:spPr>
        <p:txBody>
          <a:bodyPr spcFirstLastPara="1" wrap="square" lIns="91425" tIns="91425" rIns="91425" bIns="91425" anchor="ctr" anchorCtr="0">
            <a:normAutofit/>
          </a:bodyPr>
          <a:lstStyle>
            <a:lvl1pPr lvl="0" rtl="1">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5" name="Google Shape;35;p8"/>
          <p:cNvSpPr txBox="1">
            <a:spLocks noGrp="1"/>
          </p:cNvSpPr>
          <p:nvPr>
            <p:ph type="body" idx="1"/>
          </p:nvPr>
        </p:nvSpPr>
        <p:spPr>
          <a:xfrm>
            <a:off x="311700" y="898950"/>
            <a:ext cx="3729000" cy="3670200"/>
          </a:xfrm>
          <a:prstGeom prst="rect">
            <a:avLst/>
          </a:prstGeom>
        </p:spPr>
        <p:txBody>
          <a:bodyPr spcFirstLastPara="1" wrap="square" lIns="91425" tIns="91425" rIns="91425" bIns="91425" anchor="t" anchorCtr="0">
            <a:normAutofit/>
          </a:bodyPr>
          <a:lstStyle>
            <a:lvl1pPr marL="457200" lvl="0" indent="-304800" rtl="1">
              <a:spcBef>
                <a:spcPts val="0"/>
              </a:spcBef>
              <a:spcAft>
                <a:spcPts val="0"/>
              </a:spcAft>
              <a:buSzPts val="1200"/>
              <a:buChar char="●"/>
              <a:defRPr sz="12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36" name="Google Shape;36;p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3733956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7"/>
        <p:cNvGrpSpPr/>
        <p:nvPr/>
      </p:nvGrpSpPr>
      <p:grpSpPr>
        <a:xfrm>
          <a:off x="0" y="0"/>
          <a:ext cx="0" cy="0"/>
          <a:chOff x="0" y="0"/>
          <a:chExt cx="0" cy="0"/>
        </a:xfrm>
      </p:grpSpPr>
      <p:sp>
        <p:nvSpPr>
          <p:cNvPr id="38" name="Google Shape;38;p9"/>
          <p:cNvSpPr txBox="1">
            <a:spLocks noGrp="1"/>
          </p:cNvSpPr>
          <p:nvPr>
            <p:ph type="title"/>
          </p:nvPr>
        </p:nvSpPr>
        <p:spPr>
          <a:xfrm>
            <a:off x="2005500" y="450150"/>
            <a:ext cx="6367800" cy="4090800"/>
          </a:xfrm>
          <a:prstGeom prst="rect">
            <a:avLst/>
          </a:prstGeom>
        </p:spPr>
        <p:txBody>
          <a:bodyPr spcFirstLastPara="1" wrap="square" lIns="91425" tIns="91425" rIns="91425" bIns="91425" anchor="ctr" anchorCtr="0">
            <a:normAutofit/>
          </a:bodyPr>
          <a:lstStyle>
            <a:lvl1pPr lvl="0" rtl="1">
              <a:spcBef>
                <a:spcPts val="0"/>
              </a:spcBef>
              <a:spcAft>
                <a:spcPts val="0"/>
              </a:spcAft>
              <a:buClr>
                <a:srgbClr val="0B2B40"/>
              </a:buClr>
              <a:buSzPts val="4800"/>
              <a:buNone/>
              <a:defRPr sz="4800">
                <a:solidFill>
                  <a:srgbClr val="0B2B40"/>
                </a:solidFill>
              </a:defRPr>
            </a:lvl1pPr>
            <a:lvl2pPr lvl="1" rtl="1">
              <a:spcBef>
                <a:spcPts val="0"/>
              </a:spcBef>
              <a:spcAft>
                <a:spcPts val="0"/>
              </a:spcAft>
              <a:buSzPts val="4800"/>
              <a:buNone/>
              <a:defRPr sz="4800"/>
            </a:lvl2pPr>
            <a:lvl3pPr lvl="2" rtl="1">
              <a:spcBef>
                <a:spcPts val="0"/>
              </a:spcBef>
              <a:spcAft>
                <a:spcPts val="0"/>
              </a:spcAft>
              <a:buSzPts val="4800"/>
              <a:buNone/>
              <a:defRPr sz="4800"/>
            </a:lvl3pPr>
            <a:lvl4pPr lvl="3" rtl="1">
              <a:spcBef>
                <a:spcPts val="0"/>
              </a:spcBef>
              <a:spcAft>
                <a:spcPts val="0"/>
              </a:spcAft>
              <a:buSzPts val="4800"/>
              <a:buNone/>
              <a:defRPr sz="4800"/>
            </a:lvl4pPr>
            <a:lvl5pPr lvl="4" rtl="1">
              <a:spcBef>
                <a:spcPts val="0"/>
              </a:spcBef>
              <a:spcAft>
                <a:spcPts val="0"/>
              </a:spcAft>
              <a:buSzPts val="4800"/>
              <a:buNone/>
              <a:defRPr sz="4800"/>
            </a:lvl5pPr>
            <a:lvl6pPr lvl="5" rtl="1">
              <a:spcBef>
                <a:spcPts val="0"/>
              </a:spcBef>
              <a:spcAft>
                <a:spcPts val="0"/>
              </a:spcAft>
              <a:buSzPts val="4800"/>
              <a:buNone/>
              <a:defRPr sz="4800"/>
            </a:lvl6pPr>
            <a:lvl7pPr lvl="6" rtl="1">
              <a:spcBef>
                <a:spcPts val="0"/>
              </a:spcBef>
              <a:spcAft>
                <a:spcPts val="0"/>
              </a:spcAft>
              <a:buSzPts val="4800"/>
              <a:buNone/>
              <a:defRPr sz="4800"/>
            </a:lvl7pPr>
            <a:lvl8pPr lvl="7" rtl="1">
              <a:spcBef>
                <a:spcPts val="0"/>
              </a:spcBef>
              <a:spcAft>
                <a:spcPts val="0"/>
              </a:spcAft>
              <a:buSzPts val="4800"/>
              <a:buNone/>
              <a:defRPr sz="4800"/>
            </a:lvl8pPr>
            <a:lvl9pPr lvl="8" rtl="1">
              <a:spcBef>
                <a:spcPts val="0"/>
              </a:spcBef>
              <a:spcAft>
                <a:spcPts val="0"/>
              </a:spcAft>
              <a:buSzPts val="4800"/>
              <a:buNone/>
              <a:defRPr sz="4800"/>
            </a:lvl9pPr>
          </a:lstStyle>
          <a:p>
            <a:endParaRPr/>
          </a:p>
        </p:txBody>
      </p:sp>
      <p:sp>
        <p:nvSpPr>
          <p:cNvPr id="39" name="Google Shape;39;p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8964726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0"/>
        <p:cNvGrpSpPr/>
        <p:nvPr/>
      </p:nvGrpSpPr>
      <p:grpSpPr>
        <a:xfrm>
          <a:off x="0" y="0"/>
          <a:ext cx="0" cy="0"/>
          <a:chOff x="0" y="0"/>
          <a:chExt cx="0" cy="0"/>
        </a:xfrm>
      </p:grpSpPr>
      <p:sp>
        <p:nvSpPr>
          <p:cNvPr id="41" name="Google Shape;41;p10"/>
          <p:cNvSpPr/>
          <p:nvPr/>
        </p:nvSpPr>
        <p:spPr>
          <a:xfrm>
            <a:off x="0" y="-125"/>
            <a:ext cx="4572000" cy="4875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0"/>
          <p:cNvSpPr txBox="1">
            <a:spLocks noGrp="1"/>
          </p:cNvSpPr>
          <p:nvPr>
            <p:ph type="title"/>
          </p:nvPr>
        </p:nvSpPr>
        <p:spPr>
          <a:xfrm>
            <a:off x="4790400" y="1233175"/>
            <a:ext cx="4045200" cy="1482300"/>
          </a:xfrm>
          <a:prstGeom prst="rect">
            <a:avLst/>
          </a:prstGeom>
        </p:spPr>
        <p:txBody>
          <a:bodyPr spcFirstLastPara="1" wrap="square" lIns="91425" tIns="91425" rIns="91425" bIns="91425" anchor="b" anchorCtr="0">
            <a:normAutofit/>
          </a:bodyPr>
          <a:lstStyle>
            <a:lvl1pPr lvl="0" algn="ctr" rtl="1">
              <a:spcBef>
                <a:spcPts val="0"/>
              </a:spcBef>
              <a:spcAft>
                <a:spcPts val="0"/>
              </a:spcAft>
              <a:buClr>
                <a:srgbClr val="0B2B40"/>
              </a:buClr>
              <a:buSzPts val="4200"/>
              <a:buNone/>
              <a:defRPr sz="4200">
                <a:solidFill>
                  <a:srgbClr val="0B2B40"/>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3" name="Google Shape;43;p10"/>
          <p:cNvSpPr txBox="1">
            <a:spLocks noGrp="1"/>
          </p:cNvSpPr>
          <p:nvPr>
            <p:ph type="subTitle" idx="1"/>
          </p:nvPr>
        </p:nvSpPr>
        <p:spPr>
          <a:xfrm>
            <a:off x="4790400" y="2803075"/>
            <a:ext cx="4045200" cy="1235100"/>
          </a:xfrm>
          <a:prstGeom prst="rect">
            <a:avLst/>
          </a:prstGeom>
        </p:spPr>
        <p:txBody>
          <a:bodyPr spcFirstLastPara="1" wrap="square" lIns="91425" tIns="91425" rIns="91425" bIns="91425" anchor="t" anchorCtr="0">
            <a:normAutofit/>
          </a:bodyPr>
          <a:lstStyle>
            <a:lvl1pPr lvl="0" algn="ctr" rtl="1">
              <a:lnSpc>
                <a:spcPct val="100000"/>
              </a:lnSpc>
              <a:spcBef>
                <a:spcPts val="0"/>
              </a:spcBef>
              <a:spcAft>
                <a:spcPts val="0"/>
              </a:spcAft>
              <a:buSzPts val="2100"/>
              <a:buNone/>
              <a:defRPr sz="2100"/>
            </a:lvl1pPr>
            <a:lvl2pPr lvl="1" algn="ctr" rtl="1">
              <a:lnSpc>
                <a:spcPct val="100000"/>
              </a:lnSpc>
              <a:spcBef>
                <a:spcPts val="0"/>
              </a:spcBef>
              <a:spcAft>
                <a:spcPts val="0"/>
              </a:spcAft>
              <a:buSzPts val="2100"/>
              <a:buNone/>
              <a:defRPr sz="2100"/>
            </a:lvl2pPr>
            <a:lvl3pPr lvl="2" algn="ctr" rtl="1">
              <a:lnSpc>
                <a:spcPct val="100000"/>
              </a:lnSpc>
              <a:spcBef>
                <a:spcPts val="0"/>
              </a:spcBef>
              <a:spcAft>
                <a:spcPts val="0"/>
              </a:spcAft>
              <a:buSzPts val="2100"/>
              <a:buNone/>
              <a:defRPr sz="2100"/>
            </a:lvl3pPr>
            <a:lvl4pPr lvl="3" algn="ctr" rtl="1">
              <a:lnSpc>
                <a:spcPct val="100000"/>
              </a:lnSpc>
              <a:spcBef>
                <a:spcPts val="0"/>
              </a:spcBef>
              <a:spcAft>
                <a:spcPts val="0"/>
              </a:spcAft>
              <a:buSzPts val="2100"/>
              <a:buNone/>
              <a:defRPr sz="2100"/>
            </a:lvl4pPr>
            <a:lvl5pPr lvl="4" algn="ctr" rtl="1">
              <a:lnSpc>
                <a:spcPct val="100000"/>
              </a:lnSpc>
              <a:spcBef>
                <a:spcPts val="0"/>
              </a:spcBef>
              <a:spcAft>
                <a:spcPts val="0"/>
              </a:spcAft>
              <a:buSzPts val="2100"/>
              <a:buNone/>
              <a:defRPr sz="2100"/>
            </a:lvl5pPr>
            <a:lvl6pPr lvl="5" algn="ctr" rtl="1">
              <a:lnSpc>
                <a:spcPct val="100000"/>
              </a:lnSpc>
              <a:spcBef>
                <a:spcPts val="0"/>
              </a:spcBef>
              <a:spcAft>
                <a:spcPts val="0"/>
              </a:spcAft>
              <a:buSzPts val="2100"/>
              <a:buNone/>
              <a:defRPr sz="2100"/>
            </a:lvl6pPr>
            <a:lvl7pPr lvl="6" algn="ctr" rtl="1">
              <a:lnSpc>
                <a:spcPct val="100000"/>
              </a:lnSpc>
              <a:spcBef>
                <a:spcPts val="0"/>
              </a:spcBef>
              <a:spcAft>
                <a:spcPts val="0"/>
              </a:spcAft>
              <a:buSzPts val="2100"/>
              <a:buNone/>
              <a:defRPr sz="2100"/>
            </a:lvl7pPr>
            <a:lvl8pPr lvl="7" algn="ctr" rtl="1">
              <a:lnSpc>
                <a:spcPct val="100000"/>
              </a:lnSpc>
              <a:spcBef>
                <a:spcPts val="0"/>
              </a:spcBef>
              <a:spcAft>
                <a:spcPts val="0"/>
              </a:spcAft>
              <a:buSzPts val="2100"/>
              <a:buNone/>
              <a:defRPr sz="2100"/>
            </a:lvl8pPr>
            <a:lvl9pPr lvl="8" algn="ctr" rtl="1">
              <a:lnSpc>
                <a:spcPct val="100000"/>
              </a:lnSpc>
              <a:spcBef>
                <a:spcPts val="0"/>
              </a:spcBef>
              <a:spcAft>
                <a:spcPts val="0"/>
              </a:spcAft>
              <a:buSzPts val="2100"/>
              <a:buNone/>
              <a:defRPr sz="2100"/>
            </a:lvl9pPr>
          </a:lstStyle>
          <a:p>
            <a:endParaRPr/>
          </a:p>
        </p:txBody>
      </p:sp>
      <p:sp>
        <p:nvSpPr>
          <p:cNvPr id="44" name="Google Shape;44;p10"/>
          <p:cNvSpPr txBox="1">
            <a:spLocks noGrp="1"/>
          </p:cNvSpPr>
          <p:nvPr>
            <p:ph type="body" idx="2"/>
          </p:nvPr>
        </p:nvSpPr>
        <p:spPr>
          <a:xfrm>
            <a:off x="367500" y="724075"/>
            <a:ext cx="3837000" cy="3695100"/>
          </a:xfrm>
          <a:prstGeom prst="rect">
            <a:avLst/>
          </a:prstGeom>
        </p:spPr>
        <p:txBody>
          <a:bodyPr spcFirstLastPara="1" wrap="square" lIns="91425" tIns="91425" rIns="91425" bIns="91425" anchor="ctr"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45" name="Google Shape;45;p1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6271602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6"/>
        <p:cNvGrpSpPr/>
        <p:nvPr/>
      </p:nvGrpSpPr>
      <p:grpSpPr>
        <a:xfrm>
          <a:off x="0" y="0"/>
          <a:ext cx="0" cy="0"/>
          <a:chOff x="0" y="0"/>
          <a:chExt cx="0" cy="0"/>
        </a:xfrm>
      </p:grpSpPr>
      <p:sp>
        <p:nvSpPr>
          <p:cNvPr id="47" name="Google Shape;47;p11"/>
          <p:cNvSpPr txBox="1">
            <a:spLocks noGrp="1"/>
          </p:cNvSpPr>
          <p:nvPr>
            <p:ph type="body" idx="1"/>
          </p:nvPr>
        </p:nvSpPr>
        <p:spPr>
          <a:xfrm>
            <a:off x="2800050" y="4230575"/>
            <a:ext cx="5998800" cy="605100"/>
          </a:xfrm>
          <a:prstGeom prst="rect">
            <a:avLst/>
          </a:prstGeom>
        </p:spPr>
        <p:txBody>
          <a:bodyPr spcFirstLastPara="1" wrap="square" lIns="91425" tIns="91425" rIns="91425" bIns="91425" anchor="ctr" anchorCtr="0">
            <a:normAutofit/>
          </a:bodyPr>
          <a:lstStyle>
            <a:lvl1pPr marL="457200" lvl="0" indent="-228600" rtl="1">
              <a:lnSpc>
                <a:spcPct val="100000"/>
              </a:lnSpc>
              <a:spcBef>
                <a:spcPts val="0"/>
              </a:spcBef>
              <a:spcAft>
                <a:spcPts val="0"/>
              </a:spcAft>
              <a:buSzPts val="1800"/>
              <a:buNone/>
              <a:defRPr/>
            </a:lvl1pPr>
          </a:lstStyle>
          <a:p>
            <a:endParaRPr/>
          </a:p>
        </p:txBody>
      </p:sp>
      <p:sp>
        <p:nvSpPr>
          <p:cNvPr id="48" name="Google Shape;48;p1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770574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9"/>
        <p:cNvGrpSpPr/>
        <p:nvPr/>
      </p:nvGrpSpPr>
      <p:grpSpPr>
        <a:xfrm>
          <a:off x="0" y="0"/>
          <a:ext cx="0" cy="0"/>
          <a:chOff x="0" y="0"/>
          <a:chExt cx="0" cy="0"/>
        </a:xfrm>
      </p:grpSpPr>
      <p:sp>
        <p:nvSpPr>
          <p:cNvPr id="50" name="Google Shape;50;p1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1" name="Google Shape;51;p12"/>
          <p:cNvSpPr txBox="1">
            <a:spLocks noGrp="1"/>
          </p:cNvSpPr>
          <p:nvPr>
            <p:ph type="body" idx="1"/>
          </p:nvPr>
        </p:nvSpPr>
        <p:spPr>
          <a:xfrm>
            <a:off x="311700" y="1674050"/>
            <a:ext cx="8520600" cy="2547300"/>
          </a:xfrm>
          <a:prstGeom prst="rect">
            <a:avLst/>
          </a:prstGeom>
        </p:spPr>
        <p:txBody>
          <a:bodyPr spcFirstLastPara="1" wrap="square" lIns="91425" tIns="91425" rIns="91425" bIns="91425" anchor="t" anchorCtr="0">
            <a:normAutofit/>
          </a:bodyPr>
          <a:lstStyle>
            <a:lvl1pPr marL="457200" lvl="0" indent="-342900" algn="ctr" rtl="1">
              <a:spcBef>
                <a:spcPts val="0"/>
              </a:spcBef>
              <a:spcAft>
                <a:spcPts val="0"/>
              </a:spcAft>
              <a:buSzPts val="1800"/>
              <a:buChar char="●"/>
              <a:defRPr/>
            </a:lvl1pPr>
            <a:lvl2pPr marL="914400" lvl="1" indent="-317500" algn="ctr" rtl="1">
              <a:spcBef>
                <a:spcPts val="0"/>
              </a:spcBef>
              <a:spcAft>
                <a:spcPts val="0"/>
              </a:spcAft>
              <a:buSzPts val="1400"/>
              <a:buChar char="○"/>
              <a:defRPr/>
            </a:lvl2pPr>
            <a:lvl3pPr marL="1371600" lvl="2" indent="-317500" algn="ctr" rtl="1">
              <a:spcBef>
                <a:spcPts val="0"/>
              </a:spcBef>
              <a:spcAft>
                <a:spcPts val="0"/>
              </a:spcAft>
              <a:buSzPts val="1400"/>
              <a:buChar char="■"/>
              <a:defRPr/>
            </a:lvl3pPr>
            <a:lvl4pPr marL="1828800" lvl="3" indent="-317500" algn="ctr" rtl="1">
              <a:spcBef>
                <a:spcPts val="0"/>
              </a:spcBef>
              <a:spcAft>
                <a:spcPts val="0"/>
              </a:spcAft>
              <a:buSzPts val="1400"/>
              <a:buChar char="●"/>
              <a:defRPr/>
            </a:lvl4pPr>
            <a:lvl5pPr marL="2286000" lvl="4" indent="-317500" algn="ctr" rtl="1">
              <a:spcBef>
                <a:spcPts val="0"/>
              </a:spcBef>
              <a:spcAft>
                <a:spcPts val="0"/>
              </a:spcAft>
              <a:buSzPts val="1400"/>
              <a:buChar char="○"/>
              <a:defRPr/>
            </a:lvl5pPr>
            <a:lvl6pPr marL="2743200" lvl="5" indent="-317500" algn="ctr" rtl="1">
              <a:spcBef>
                <a:spcPts val="0"/>
              </a:spcBef>
              <a:spcAft>
                <a:spcPts val="0"/>
              </a:spcAft>
              <a:buSzPts val="1400"/>
              <a:buChar char="■"/>
              <a:defRPr/>
            </a:lvl6pPr>
            <a:lvl7pPr marL="3200400" lvl="6" indent="-317500" algn="ctr" rtl="1">
              <a:spcBef>
                <a:spcPts val="0"/>
              </a:spcBef>
              <a:spcAft>
                <a:spcPts val="0"/>
              </a:spcAft>
              <a:buSzPts val="1400"/>
              <a:buChar char="●"/>
              <a:defRPr/>
            </a:lvl7pPr>
            <a:lvl8pPr marL="3657600" lvl="7" indent="-317500" algn="ctr" rtl="1">
              <a:spcBef>
                <a:spcPts val="0"/>
              </a:spcBef>
              <a:spcAft>
                <a:spcPts val="0"/>
              </a:spcAft>
              <a:buSzPts val="1400"/>
              <a:buChar char="○"/>
              <a:defRPr/>
            </a:lvl8pPr>
            <a:lvl9pPr marL="4114800" lvl="8" indent="-317500" algn="ctr" rtl="1">
              <a:spcBef>
                <a:spcPts val="0"/>
              </a:spcBef>
              <a:spcAft>
                <a:spcPts val="0"/>
              </a:spcAft>
              <a:buSzPts val="1400"/>
              <a:buChar char="■"/>
              <a:defRPr/>
            </a:lvl9pPr>
          </a:lstStyle>
          <a:p>
            <a:endParaRPr/>
          </a:p>
        </p:txBody>
      </p:sp>
      <p:sp>
        <p:nvSpPr>
          <p:cNvPr id="52" name="Google Shape;52;p1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6268453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4008256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55"/>
        <p:cNvGrpSpPr/>
        <p:nvPr/>
      </p:nvGrpSpPr>
      <p:grpSpPr>
        <a:xfrm>
          <a:off x="0" y="0"/>
          <a:ext cx="0" cy="0"/>
          <a:chOff x="0" y="0"/>
          <a:chExt cx="0" cy="0"/>
        </a:xfrm>
      </p:grpSpPr>
      <p:sp>
        <p:nvSpPr>
          <p:cNvPr id="56" name="Google Shape;56;p1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57" name="Google Shape;57;p1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8" name="Google Shape;58;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30092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1">
              <a:spcBef>
                <a:spcPts val="0"/>
              </a:spcBef>
              <a:spcAft>
                <a:spcPts val="0"/>
              </a:spcAft>
              <a:buClr>
                <a:srgbClr val="0B2B40"/>
              </a:buClr>
              <a:buSzPts val="3600"/>
              <a:buNone/>
              <a:defRPr sz="3600">
                <a:solidFill>
                  <a:srgbClr val="0B2B40"/>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 name="Google Shape;20;p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24" name="Google Shape;24;p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body" idx="1"/>
          </p:nvPr>
        </p:nvSpPr>
        <p:spPr>
          <a:xfrm>
            <a:off x="3117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8" name="Google Shape;28;p6"/>
          <p:cNvSpPr txBox="1">
            <a:spLocks noGrp="1"/>
          </p:cNvSpPr>
          <p:nvPr>
            <p:ph type="body" idx="2"/>
          </p:nvPr>
        </p:nvSpPr>
        <p:spPr>
          <a:xfrm>
            <a:off x="48324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9" name="Google Shape;29;p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2" name="Google Shape;32;p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22175" y="115375"/>
            <a:ext cx="7789800" cy="598200"/>
          </a:xfrm>
          <a:prstGeom prst="rect">
            <a:avLst/>
          </a:prstGeom>
        </p:spPr>
        <p:txBody>
          <a:bodyPr spcFirstLastPara="1" wrap="square" lIns="91425" tIns="91425" rIns="91425" bIns="91425" anchor="ctr" anchorCtr="0">
            <a:normAutofit/>
          </a:bodyPr>
          <a:lstStyle>
            <a:lvl1pPr lvl="0" rtl="1">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5" name="Google Shape;35;p8"/>
          <p:cNvSpPr txBox="1">
            <a:spLocks noGrp="1"/>
          </p:cNvSpPr>
          <p:nvPr>
            <p:ph type="body" idx="1"/>
          </p:nvPr>
        </p:nvSpPr>
        <p:spPr>
          <a:xfrm>
            <a:off x="311700" y="898950"/>
            <a:ext cx="3729000" cy="3670200"/>
          </a:xfrm>
          <a:prstGeom prst="rect">
            <a:avLst/>
          </a:prstGeom>
        </p:spPr>
        <p:txBody>
          <a:bodyPr spcFirstLastPara="1" wrap="square" lIns="91425" tIns="91425" rIns="91425" bIns="91425" anchor="t" anchorCtr="0">
            <a:normAutofit/>
          </a:bodyPr>
          <a:lstStyle>
            <a:lvl1pPr marL="457200" lvl="0" indent="-304800" rtl="1">
              <a:spcBef>
                <a:spcPts val="0"/>
              </a:spcBef>
              <a:spcAft>
                <a:spcPts val="0"/>
              </a:spcAft>
              <a:buSzPts val="1200"/>
              <a:buChar char="●"/>
              <a:defRPr sz="12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36" name="Google Shape;36;p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9"/>
          <p:cNvSpPr txBox="1">
            <a:spLocks noGrp="1"/>
          </p:cNvSpPr>
          <p:nvPr>
            <p:ph type="title"/>
          </p:nvPr>
        </p:nvSpPr>
        <p:spPr>
          <a:xfrm>
            <a:off x="2005500" y="450150"/>
            <a:ext cx="6367800" cy="4090800"/>
          </a:xfrm>
          <a:prstGeom prst="rect">
            <a:avLst/>
          </a:prstGeom>
        </p:spPr>
        <p:txBody>
          <a:bodyPr spcFirstLastPara="1" wrap="square" lIns="91425" tIns="91425" rIns="91425" bIns="91425" anchor="ctr" anchorCtr="0">
            <a:normAutofit/>
          </a:bodyPr>
          <a:lstStyle>
            <a:lvl1pPr lvl="0" rtl="1">
              <a:spcBef>
                <a:spcPts val="0"/>
              </a:spcBef>
              <a:spcAft>
                <a:spcPts val="0"/>
              </a:spcAft>
              <a:buClr>
                <a:srgbClr val="0B2B40"/>
              </a:buClr>
              <a:buSzPts val="4800"/>
              <a:buNone/>
              <a:defRPr sz="4800">
                <a:solidFill>
                  <a:srgbClr val="0B2B40"/>
                </a:solidFill>
              </a:defRPr>
            </a:lvl1pPr>
            <a:lvl2pPr lvl="1" rtl="1">
              <a:spcBef>
                <a:spcPts val="0"/>
              </a:spcBef>
              <a:spcAft>
                <a:spcPts val="0"/>
              </a:spcAft>
              <a:buSzPts val="4800"/>
              <a:buNone/>
              <a:defRPr sz="4800"/>
            </a:lvl2pPr>
            <a:lvl3pPr lvl="2" rtl="1">
              <a:spcBef>
                <a:spcPts val="0"/>
              </a:spcBef>
              <a:spcAft>
                <a:spcPts val="0"/>
              </a:spcAft>
              <a:buSzPts val="4800"/>
              <a:buNone/>
              <a:defRPr sz="4800"/>
            </a:lvl3pPr>
            <a:lvl4pPr lvl="3" rtl="1">
              <a:spcBef>
                <a:spcPts val="0"/>
              </a:spcBef>
              <a:spcAft>
                <a:spcPts val="0"/>
              </a:spcAft>
              <a:buSzPts val="4800"/>
              <a:buNone/>
              <a:defRPr sz="4800"/>
            </a:lvl4pPr>
            <a:lvl5pPr lvl="4" rtl="1">
              <a:spcBef>
                <a:spcPts val="0"/>
              </a:spcBef>
              <a:spcAft>
                <a:spcPts val="0"/>
              </a:spcAft>
              <a:buSzPts val="4800"/>
              <a:buNone/>
              <a:defRPr sz="4800"/>
            </a:lvl5pPr>
            <a:lvl6pPr lvl="5" rtl="1">
              <a:spcBef>
                <a:spcPts val="0"/>
              </a:spcBef>
              <a:spcAft>
                <a:spcPts val="0"/>
              </a:spcAft>
              <a:buSzPts val="4800"/>
              <a:buNone/>
              <a:defRPr sz="4800"/>
            </a:lvl6pPr>
            <a:lvl7pPr lvl="6" rtl="1">
              <a:spcBef>
                <a:spcPts val="0"/>
              </a:spcBef>
              <a:spcAft>
                <a:spcPts val="0"/>
              </a:spcAft>
              <a:buSzPts val="4800"/>
              <a:buNone/>
              <a:defRPr sz="4800"/>
            </a:lvl7pPr>
            <a:lvl8pPr lvl="7" rtl="1">
              <a:spcBef>
                <a:spcPts val="0"/>
              </a:spcBef>
              <a:spcAft>
                <a:spcPts val="0"/>
              </a:spcAft>
              <a:buSzPts val="4800"/>
              <a:buNone/>
              <a:defRPr sz="4800"/>
            </a:lvl8pPr>
            <a:lvl9pPr lvl="8" rtl="1">
              <a:spcBef>
                <a:spcPts val="0"/>
              </a:spcBef>
              <a:spcAft>
                <a:spcPts val="0"/>
              </a:spcAft>
              <a:buSzPts val="4800"/>
              <a:buNone/>
              <a:defRPr sz="4800"/>
            </a:lvl9pPr>
          </a:lstStyle>
          <a:p>
            <a:endParaRPr/>
          </a:p>
        </p:txBody>
      </p:sp>
      <p:sp>
        <p:nvSpPr>
          <p:cNvPr id="39" name="Google Shape;39;p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0"/>
        <p:cNvGrpSpPr/>
        <p:nvPr/>
      </p:nvGrpSpPr>
      <p:grpSpPr>
        <a:xfrm>
          <a:off x="0" y="0"/>
          <a:ext cx="0" cy="0"/>
          <a:chOff x="0" y="0"/>
          <a:chExt cx="0" cy="0"/>
        </a:xfrm>
      </p:grpSpPr>
      <p:sp>
        <p:nvSpPr>
          <p:cNvPr id="41" name="Google Shape;41;p10"/>
          <p:cNvSpPr/>
          <p:nvPr/>
        </p:nvSpPr>
        <p:spPr>
          <a:xfrm>
            <a:off x="0" y="-125"/>
            <a:ext cx="4572000" cy="4875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0"/>
          <p:cNvSpPr txBox="1">
            <a:spLocks noGrp="1"/>
          </p:cNvSpPr>
          <p:nvPr>
            <p:ph type="title"/>
          </p:nvPr>
        </p:nvSpPr>
        <p:spPr>
          <a:xfrm>
            <a:off x="4790400" y="1233175"/>
            <a:ext cx="4045200" cy="1482300"/>
          </a:xfrm>
          <a:prstGeom prst="rect">
            <a:avLst/>
          </a:prstGeom>
        </p:spPr>
        <p:txBody>
          <a:bodyPr spcFirstLastPara="1" wrap="square" lIns="91425" tIns="91425" rIns="91425" bIns="91425" anchor="b" anchorCtr="0">
            <a:normAutofit/>
          </a:bodyPr>
          <a:lstStyle>
            <a:lvl1pPr lvl="0" algn="ctr" rtl="1">
              <a:spcBef>
                <a:spcPts val="0"/>
              </a:spcBef>
              <a:spcAft>
                <a:spcPts val="0"/>
              </a:spcAft>
              <a:buClr>
                <a:srgbClr val="0B2B40"/>
              </a:buClr>
              <a:buSzPts val="4200"/>
              <a:buNone/>
              <a:defRPr sz="4200">
                <a:solidFill>
                  <a:srgbClr val="0B2B40"/>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3" name="Google Shape;43;p10"/>
          <p:cNvSpPr txBox="1">
            <a:spLocks noGrp="1"/>
          </p:cNvSpPr>
          <p:nvPr>
            <p:ph type="subTitle" idx="1"/>
          </p:nvPr>
        </p:nvSpPr>
        <p:spPr>
          <a:xfrm>
            <a:off x="4790400" y="2803075"/>
            <a:ext cx="4045200" cy="1235100"/>
          </a:xfrm>
          <a:prstGeom prst="rect">
            <a:avLst/>
          </a:prstGeom>
        </p:spPr>
        <p:txBody>
          <a:bodyPr spcFirstLastPara="1" wrap="square" lIns="91425" tIns="91425" rIns="91425" bIns="91425" anchor="t" anchorCtr="0">
            <a:normAutofit/>
          </a:bodyPr>
          <a:lstStyle>
            <a:lvl1pPr lvl="0" algn="ctr" rtl="1">
              <a:lnSpc>
                <a:spcPct val="100000"/>
              </a:lnSpc>
              <a:spcBef>
                <a:spcPts val="0"/>
              </a:spcBef>
              <a:spcAft>
                <a:spcPts val="0"/>
              </a:spcAft>
              <a:buSzPts val="2100"/>
              <a:buNone/>
              <a:defRPr sz="2100"/>
            </a:lvl1pPr>
            <a:lvl2pPr lvl="1" algn="ctr" rtl="1">
              <a:lnSpc>
                <a:spcPct val="100000"/>
              </a:lnSpc>
              <a:spcBef>
                <a:spcPts val="0"/>
              </a:spcBef>
              <a:spcAft>
                <a:spcPts val="0"/>
              </a:spcAft>
              <a:buSzPts val="2100"/>
              <a:buNone/>
              <a:defRPr sz="2100"/>
            </a:lvl2pPr>
            <a:lvl3pPr lvl="2" algn="ctr" rtl="1">
              <a:lnSpc>
                <a:spcPct val="100000"/>
              </a:lnSpc>
              <a:spcBef>
                <a:spcPts val="0"/>
              </a:spcBef>
              <a:spcAft>
                <a:spcPts val="0"/>
              </a:spcAft>
              <a:buSzPts val="2100"/>
              <a:buNone/>
              <a:defRPr sz="2100"/>
            </a:lvl3pPr>
            <a:lvl4pPr lvl="3" algn="ctr" rtl="1">
              <a:lnSpc>
                <a:spcPct val="100000"/>
              </a:lnSpc>
              <a:spcBef>
                <a:spcPts val="0"/>
              </a:spcBef>
              <a:spcAft>
                <a:spcPts val="0"/>
              </a:spcAft>
              <a:buSzPts val="2100"/>
              <a:buNone/>
              <a:defRPr sz="2100"/>
            </a:lvl4pPr>
            <a:lvl5pPr lvl="4" algn="ctr" rtl="1">
              <a:lnSpc>
                <a:spcPct val="100000"/>
              </a:lnSpc>
              <a:spcBef>
                <a:spcPts val="0"/>
              </a:spcBef>
              <a:spcAft>
                <a:spcPts val="0"/>
              </a:spcAft>
              <a:buSzPts val="2100"/>
              <a:buNone/>
              <a:defRPr sz="2100"/>
            </a:lvl5pPr>
            <a:lvl6pPr lvl="5" algn="ctr" rtl="1">
              <a:lnSpc>
                <a:spcPct val="100000"/>
              </a:lnSpc>
              <a:spcBef>
                <a:spcPts val="0"/>
              </a:spcBef>
              <a:spcAft>
                <a:spcPts val="0"/>
              </a:spcAft>
              <a:buSzPts val="2100"/>
              <a:buNone/>
              <a:defRPr sz="2100"/>
            </a:lvl6pPr>
            <a:lvl7pPr lvl="6" algn="ctr" rtl="1">
              <a:lnSpc>
                <a:spcPct val="100000"/>
              </a:lnSpc>
              <a:spcBef>
                <a:spcPts val="0"/>
              </a:spcBef>
              <a:spcAft>
                <a:spcPts val="0"/>
              </a:spcAft>
              <a:buSzPts val="2100"/>
              <a:buNone/>
              <a:defRPr sz="2100"/>
            </a:lvl7pPr>
            <a:lvl8pPr lvl="7" algn="ctr" rtl="1">
              <a:lnSpc>
                <a:spcPct val="100000"/>
              </a:lnSpc>
              <a:spcBef>
                <a:spcPts val="0"/>
              </a:spcBef>
              <a:spcAft>
                <a:spcPts val="0"/>
              </a:spcAft>
              <a:buSzPts val="2100"/>
              <a:buNone/>
              <a:defRPr sz="2100"/>
            </a:lvl8pPr>
            <a:lvl9pPr lvl="8" algn="ctr" rtl="1">
              <a:lnSpc>
                <a:spcPct val="100000"/>
              </a:lnSpc>
              <a:spcBef>
                <a:spcPts val="0"/>
              </a:spcBef>
              <a:spcAft>
                <a:spcPts val="0"/>
              </a:spcAft>
              <a:buSzPts val="2100"/>
              <a:buNone/>
              <a:defRPr sz="2100"/>
            </a:lvl9pPr>
          </a:lstStyle>
          <a:p>
            <a:endParaRPr/>
          </a:p>
        </p:txBody>
      </p:sp>
      <p:sp>
        <p:nvSpPr>
          <p:cNvPr id="44" name="Google Shape;44;p10"/>
          <p:cNvSpPr txBox="1">
            <a:spLocks noGrp="1"/>
          </p:cNvSpPr>
          <p:nvPr>
            <p:ph type="body" idx="2"/>
          </p:nvPr>
        </p:nvSpPr>
        <p:spPr>
          <a:xfrm>
            <a:off x="367500" y="724075"/>
            <a:ext cx="3837000" cy="3695100"/>
          </a:xfrm>
          <a:prstGeom prst="rect">
            <a:avLst/>
          </a:prstGeom>
        </p:spPr>
        <p:txBody>
          <a:bodyPr spcFirstLastPara="1" wrap="square" lIns="91425" tIns="91425" rIns="91425" bIns="91425" anchor="ctr"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45" name="Google Shape;45;p1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image" Target="../media/image2.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1.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311700" y="1378050"/>
            <a:ext cx="8520600" cy="3416400"/>
          </a:xfrm>
          <a:prstGeom prst="rect">
            <a:avLst/>
          </a:prstGeom>
          <a:noFill/>
          <a:ln>
            <a:noFill/>
          </a:ln>
          <a:effectLst>
            <a:reflection dist="38100" dir="5400000" fadeDir="5400012" sy="-100000" algn="bl" rotWithShape="0"/>
          </a:effectLst>
        </p:spPr>
        <p:txBody>
          <a:bodyPr spcFirstLastPara="1" wrap="square" lIns="91425" tIns="91425" rIns="91425" bIns="91425" anchor="t" anchorCtr="0">
            <a:normAutofit/>
          </a:bodyPr>
          <a:lstStyle>
            <a:lvl1pPr marL="457200" lvl="0" indent="-342900" rtl="1">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1pPr>
            <a:lvl2pPr marL="914400" lvl="1"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2pPr>
            <a:lvl3pPr marL="1371600" lvl="2"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3pPr>
            <a:lvl4pPr marL="1828800" lvl="3"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4pPr>
            <a:lvl5pPr marL="2286000" lvl="4"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5pPr>
            <a:lvl6pPr marL="2743200" lvl="5"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6pPr>
            <a:lvl7pPr marL="3200400" lvl="6"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7pPr>
            <a:lvl8pPr marL="3657600" lvl="7"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8pPr>
            <a:lvl9pPr marL="4114800" lvl="8"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9pPr>
          </a:lstStyle>
          <a:p>
            <a:endParaRPr/>
          </a:p>
        </p:txBody>
      </p:sp>
      <p:pic>
        <p:nvPicPr>
          <p:cNvPr id="7" name="Google Shape;7;p1"/>
          <p:cNvPicPr preferRelativeResize="0"/>
          <p:nvPr/>
        </p:nvPicPr>
        <p:blipFill>
          <a:blip r:embed="rId17">
            <a:alphaModFix/>
          </a:blip>
          <a:stretch>
            <a:fillRect/>
          </a:stretch>
        </p:blipFill>
        <p:spPr>
          <a:xfrm flipH="1">
            <a:off x="-55024" y="72300"/>
            <a:ext cx="9199024" cy="677550"/>
          </a:xfrm>
          <a:prstGeom prst="rect">
            <a:avLst/>
          </a:prstGeom>
          <a:noFill/>
          <a:ln>
            <a:noFill/>
          </a:ln>
        </p:spPr>
      </p:pic>
      <p:sp>
        <p:nvSpPr>
          <p:cNvPr id="8" name="Google Shape;8;p1"/>
          <p:cNvSpPr txBox="1">
            <a:spLocks noGrp="1"/>
          </p:cNvSpPr>
          <p:nvPr>
            <p:ph type="title"/>
          </p:nvPr>
        </p:nvSpPr>
        <p:spPr>
          <a:xfrm>
            <a:off x="81075" y="124725"/>
            <a:ext cx="8433900" cy="572700"/>
          </a:xfrm>
          <a:prstGeom prst="rect">
            <a:avLst/>
          </a:prstGeom>
          <a:noFill/>
          <a:ln>
            <a:noFill/>
          </a:ln>
        </p:spPr>
        <p:txBody>
          <a:bodyPr spcFirstLastPara="1" wrap="square" lIns="91425" tIns="91425" rIns="91425" bIns="91425" anchor="ctr"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1">
              <a:spcBef>
                <a:spcPts val="0"/>
              </a:spcBef>
              <a:spcAft>
                <a:spcPts val="0"/>
              </a:spcAft>
              <a:buClr>
                <a:schemeClr val="dk1"/>
              </a:buClr>
              <a:buSzPts val="2800"/>
              <a:buNone/>
              <a:defRPr sz="2800">
                <a:solidFill>
                  <a:schemeClr val="dk1"/>
                </a:solidFill>
              </a:defRPr>
            </a:lvl2pPr>
            <a:lvl3pPr lvl="2" rtl="1">
              <a:spcBef>
                <a:spcPts val="0"/>
              </a:spcBef>
              <a:spcAft>
                <a:spcPts val="0"/>
              </a:spcAft>
              <a:buClr>
                <a:schemeClr val="dk1"/>
              </a:buClr>
              <a:buSzPts val="2800"/>
              <a:buNone/>
              <a:defRPr sz="2800">
                <a:solidFill>
                  <a:schemeClr val="dk1"/>
                </a:solidFill>
              </a:defRPr>
            </a:lvl3pPr>
            <a:lvl4pPr lvl="3" rtl="1">
              <a:spcBef>
                <a:spcPts val="0"/>
              </a:spcBef>
              <a:spcAft>
                <a:spcPts val="0"/>
              </a:spcAft>
              <a:buClr>
                <a:schemeClr val="dk1"/>
              </a:buClr>
              <a:buSzPts val="2800"/>
              <a:buNone/>
              <a:defRPr sz="2800">
                <a:solidFill>
                  <a:schemeClr val="dk1"/>
                </a:solidFill>
              </a:defRPr>
            </a:lvl4pPr>
            <a:lvl5pPr lvl="4" rtl="1">
              <a:spcBef>
                <a:spcPts val="0"/>
              </a:spcBef>
              <a:spcAft>
                <a:spcPts val="0"/>
              </a:spcAft>
              <a:buClr>
                <a:schemeClr val="dk1"/>
              </a:buClr>
              <a:buSzPts val="2800"/>
              <a:buNone/>
              <a:defRPr sz="2800">
                <a:solidFill>
                  <a:schemeClr val="dk1"/>
                </a:solidFill>
              </a:defRPr>
            </a:lvl5pPr>
            <a:lvl6pPr lvl="5" rtl="1">
              <a:spcBef>
                <a:spcPts val="0"/>
              </a:spcBef>
              <a:spcAft>
                <a:spcPts val="0"/>
              </a:spcAft>
              <a:buClr>
                <a:schemeClr val="dk1"/>
              </a:buClr>
              <a:buSzPts val="2800"/>
              <a:buNone/>
              <a:defRPr sz="2800">
                <a:solidFill>
                  <a:schemeClr val="dk1"/>
                </a:solidFill>
              </a:defRPr>
            </a:lvl6pPr>
            <a:lvl7pPr lvl="6" rtl="1">
              <a:spcBef>
                <a:spcPts val="0"/>
              </a:spcBef>
              <a:spcAft>
                <a:spcPts val="0"/>
              </a:spcAft>
              <a:buClr>
                <a:schemeClr val="dk1"/>
              </a:buClr>
              <a:buSzPts val="2800"/>
              <a:buNone/>
              <a:defRPr sz="2800">
                <a:solidFill>
                  <a:schemeClr val="dk1"/>
                </a:solidFill>
              </a:defRPr>
            </a:lvl7pPr>
            <a:lvl8pPr lvl="7" rtl="1">
              <a:spcBef>
                <a:spcPts val="0"/>
              </a:spcBef>
              <a:spcAft>
                <a:spcPts val="0"/>
              </a:spcAft>
              <a:buClr>
                <a:schemeClr val="dk1"/>
              </a:buClr>
              <a:buSzPts val="2800"/>
              <a:buNone/>
              <a:defRPr sz="2800">
                <a:solidFill>
                  <a:schemeClr val="dk1"/>
                </a:solidFill>
              </a:defRPr>
            </a:lvl8pPr>
            <a:lvl9pPr lvl="8" rtl="1">
              <a:spcBef>
                <a:spcPts val="0"/>
              </a:spcBef>
              <a:spcAft>
                <a:spcPts val="0"/>
              </a:spcAft>
              <a:buClr>
                <a:schemeClr val="dk1"/>
              </a:buClr>
              <a:buSzPts val="2800"/>
              <a:buNone/>
              <a:defRPr sz="2800">
                <a:solidFill>
                  <a:schemeClr val="dk1"/>
                </a:solidFill>
              </a:defRPr>
            </a:lvl9pPr>
          </a:lstStyle>
          <a:p>
            <a:endParaRPr/>
          </a:p>
        </p:txBody>
      </p:sp>
      <p:sp>
        <p:nvSpPr>
          <p:cNvPr id="9" name="Google Shape;9;p1"/>
          <p:cNvSpPr txBox="1">
            <a:spLocks noGrp="1"/>
          </p:cNvSpPr>
          <p:nvPr>
            <p:ph type="sldNum" idx="12"/>
          </p:nvPr>
        </p:nvSpPr>
        <p:spPr>
          <a:xfrm>
            <a:off x="8656650" y="224925"/>
            <a:ext cx="321000" cy="372300"/>
          </a:xfrm>
          <a:prstGeom prst="rect">
            <a:avLst/>
          </a:prstGeom>
          <a:noFill/>
          <a:ln>
            <a:noFill/>
          </a:ln>
        </p:spPr>
        <p:txBody>
          <a:bodyPr spcFirstLastPara="1" wrap="square" lIns="91425" tIns="91425" rIns="91425" bIns="91425" anchor="ctr" anchorCtr="0">
            <a:noAutofit/>
          </a:bodyPr>
          <a:lstStyle>
            <a:lvl1pPr lvl="0" algn="ctr" rtl="0">
              <a:buNone/>
              <a:defRPr sz="2800">
                <a:solidFill>
                  <a:schemeClr val="lt1"/>
                </a:solidFill>
                <a:latin typeface="Calibri"/>
                <a:ea typeface="Calibri"/>
                <a:cs typeface="Calibri"/>
                <a:sym typeface="Calibri"/>
              </a:defRPr>
            </a:lvl1pPr>
            <a:lvl2pPr lvl="1" algn="ctr" rtl="0">
              <a:buNone/>
              <a:defRPr sz="2800">
                <a:solidFill>
                  <a:schemeClr val="lt1"/>
                </a:solidFill>
                <a:latin typeface="Calibri"/>
                <a:ea typeface="Calibri"/>
                <a:cs typeface="Calibri"/>
                <a:sym typeface="Calibri"/>
              </a:defRPr>
            </a:lvl2pPr>
            <a:lvl3pPr lvl="2" algn="ctr" rtl="0">
              <a:buNone/>
              <a:defRPr sz="2800">
                <a:solidFill>
                  <a:schemeClr val="lt1"/>
                </a:solidFill>
                <a:latin typeface="Calibri"/>
                <a:ea typeface="Calibri"/>
                <a:cs typeface="Calibri"/>
                <a:sym typeface="Calibri"/>
              </a:defRPr>
            </a:lvl3pPr>
            <a:lvl4pPr lvl="3" algn="ctr" rtl="0">
              <a:buNone/>
              <a:defRPr sz="2800">
                <a:solidFill>
                  <a:schemeClr val="lt1"/>
                </a:solidFill>
                <a:latin typeface="Calibri"/>
                <a:ea typeface="Calibri"/>
                <a:cs typeface="Calibri"/>
                <a:sym typeface="Calibri"/>
              </a:defRPr>
            </a:lvl4pPr>
            <a:lvl5pPr lvl="4" algn="ctr" rtl="0">
              <a:buNone/>
              <a:defRPr sz="2800">
                <a:solidFill>
                  <a:schemeClr val="lt1"/>
                </a:solidFill>
                <a:latin typeface="Calibri"/>
                <a:ea typeface="Calibri"/>
                <a:cs typeface="Calibri"/>
                <a:sym typeface="Calibri"/>
              </a:defRPr>
            </a:lvl5pPr>
            <a:lvl6pPr lvl="5" algn="ctr" rtl="0">
              <a:buNone/>
              <a:defRPr sz="2800">
                <a:solidFill>
                  <a:schemeClr val="lt1"/>
                </a:solidFill>
                <a:latin typeface="Calibri"/>
                <a:ea typeface="Calibri"/>
                <a:cs typeface="Calibri"/>
                <a:sym typeface="Calibri"/>
              </a:defRPr>
            </a:lvl6pPr>
            <a:lvl7pPr lvl="6" algn="ctr" rtl="0">
              <a:buNone/>
              <a:defRPr sz="2800">
                <a:solidFill>
                  <a:schemeClr val="lt1"/>
                </a:solidFill>
                <a:latin typeface="Calibri"/>
                <a:ea typeface="Calibri"/>
                <a:cs typeface="Calibri"/>
                <a:sym typeface="Calibri"/>
              </a:defRPr>
            </a:lvl7pPr>
            <a:lvl8pPr lvl="7" algn="ctr" rtl="0">
              <a:buNone/>
              <a:defRPr sz="2800">
                <a:solidFill>
                  <a:schemeClr val="lt1"/>
                </a:solidFill>
                <a:latin typeface="Calibri"/>
                <a:ea typeface="Calibri"/>
                <a:cs typeface="Calibri"/>
                <a:sym typeface="Calibri"/>
              </a:defRPr>
            </a:lvl8pPr>
            <a:lvl9pPr lvl="8" algn="ctr" rtl="0">
              <a:buNone/>
              <a:defRPr sz="2800">
                <a:solidFill>
                  <a:schemeClr val="lt1"/>
                </a:solidFill>
                <a:latin typeface="Calibri"/>
                <a:ea typeface="Calibri"/>
                <a:cs typeface="Calibri"/>
                <a:sym typeface="Calibri"/>
              </a:defRPr>
            </a:lvl9pPr>
          </a:lstStyle>
          <a:p>
            <a:pPr marL="0" lvl="0" indent="0" algn="ctr" rtl="0">
              <a:spcBef>
                <a:spcPts val="0"/>
              </a:spcBef>
              <a:spcAft>
                <a:spcPts val="0"/>
              </a:spcAft>
              <a:buNone/>
            </a:pPr>
            <a:r>
              <a:rPr lang="en"/>
              <a:t>1</a:t>
            </a:r>
            <a:endParaRPr/>
          </a:p>
        </p:txBody>
      </p:sp>
      <p:pic>
        <p:nvPicPr>
          <p:cNvPr id="10" name="Google Shape;10;p1"/>
          <p:cNvPicPr preferRelativeResize="0"/>
          <p:nvPr/>
        </p:nvPicPr>
        <p:blipFill>
          <a:blip r:embed="rId18">
            <a:alphaModFix/>
          </a:blip>
          <a:stretch>
            <a:fillRect/>
          </a:stretch>
        </p:blipFill>
        <p:spPr>
          <a:xfrm>
            <a:off x="-6900" y="4877449"/>
            <a:ext cx="9150900" cy="274526"/>
          </a:xfrm>
          <a:prstGeom prst="rect">
            <a:avLst/>
          </a:prstGeom>
          <a:noFill/>
          <a:ln>
            <a:noFill/>
          </a:ln>
        </p:spPr>
      </p:pic>
      <p:sp>
        <p:nvSpPr>
          <p:cNvPr id="11" name="Google Shape;11;p1"/>
          <p:cNvSpPr txBox="1">
            <a:spLocks noGrp="1"/>
          </p:cNvSpPr>
          <p:nvPr>
            <p:ph type="sldNum" idx="2"/>
          </p:nvPr>
        </p:nvSpPr>
        <p:spPr>
          <a:xfrm>
            <a:off x="8542800" y="4901162"/>
            <a:ext cx="548700" cy="227100"/>
          </a:xfrm>
          <a:prstGeom prst="rect">
            <a:avLst/>
          </a:prstGeom>
          <a:noFill/>
          <a:ln>
            <a:noFill/>
          </a:ln>
        </p:spPr>
        <p:txBody>
          <a:bodyPr spcFirstLastPara="1" wrap="square" lIns="91425" tIns="91425" rIns="91425" bIns="91425" anchor="ctr" anchorCtr="0">
            <a:noAutofit/>
          </a:bodyPr>
          <a:lstStyle>
            <a:lvl1pPr lvl="0" algn="ctr" rtl="0">
              <a:buNone/>
              <a:defRPr sz="1000">
                <a:solidFill>
                  <a:schemeClr val="lt1"/>
                </a:solidFill>
                <a:latin typeface="Calibri"/>
                <a:ea typeface="Calibri"/>
                <a:cs typeface="Calibri"/>
                <a:sym typeface="Calibri"/>
              </a:defRPr>
            </a:lvl1pPr>
            <a:lvl2pPr lvl="1" algn="ctr" rtl="0">
              <a:buNone/>
              <a:defRPr sz="1000">
                <a:solidFill>
                  <a:schemeClr val="lt1"/>
                </a:solidFill>
                <a:latin typeface="Calibri"/>
                <a:ea typeface="Calibri"/>
                <a:cs typeface="Calibri"/>
                <a:sym typeface="Calibri"/>
              </a:defRPr>
            </a:lvl2pPr>
            <a:lvl3pPr lvl="2" algn="ctr" rtl="0">
              <a:buNone/>
              <a:defRPr sz="1000">
                <a:solidFill>
                  <a:schemeClr val="lt1"/>
                </a:solidFill>
                <a:latin typeface="Calibri"/>
                <a:ea typeface="Calibri"/>
                <a:cs typeface="Calibri"/>
                <a:sym typeface="Calibri"/>
              </a:defRPr>
            </a:lvl3pPr>
            <a:lvl4pPr lvl="3" algn="ctr" rtl="0">
              <a:buNone/>
              <a:defRPr sz="1000">
                <a:solidFill>
                  <a:schemeClr val="lt1"/>
                </a:solidFill>
                <a:latin typeface="Calibri"/>
                <a:ea typeface="Calibri"/>
                <a:cs typeface="Calibri"/>
                <a:sym typeface="Calibri"/>
              </a:defRPr>
            </a:lvl4pPr>
            <a:lvl5pPr lvl="4" algn="ctr" rtl="0">
              <a:buNone/>
              <a:defRPr sz="1000">
                <a:solidFill>
                  <a:schemeClr val="lt1"/>
                </a:solidFill>
                <a:latin typeface="Calibri"/>
                <a:ea typeface="Calibri"/>
                <a:cs typeface="Calibri"/>
                <a:sym typeface="Calibri"/>
              </a:defRPr>
            </a:lvl5pPr>
            <a:lvl6pPr lvl="5" algn="ctr" rtl="0">
              <a:buNone/>
              <a:defRPr sz="1000">
                <a:solidFill>
                  <a:schemeClr val="lt1"/>
                </a:solidFill>
                <a:latin typeface="Calibri"/>
                <a:ea typeface="Calibri"/>
                <a:cs typeface="Calibri"/>
                <a:sym typeface="Calibri"/>
              </a:defRPr>
            </a:lvl6pPr>
            <a:lvl7pPr lvl="6" algn="ctr" rtl="0">
              <a:buNone/>
              <a:defRPr sz="1000">
                <a:solidFill>
                  <a:schemeClr val="lt1"/>
                </a:solidFill>
                <a:latin typeface="Calibri"/>
                <a:ea typeface="Calibri"/>
                <a:cs typeface="Calibri"/>
                <a:sym typeface="Calibri"/>
              </a:defRPr>
            </a:lvl7pPr>
            <a:lvl8pPr lvl="7" algn="ctr" rtl="0">
              <a:buNone/>
              <a:defRPr sz="1000">
                <a:solidFill>
                  <a:schemeClr val="lt1"/>
                </a:solidFill>
                <a:latin typeface="Calibri"/>
                <a:ea typeface="Calibri"/>
                <a:cs typeface="Calibri"/>
                <a:sym typeface="Calibri"/>
              </a:defRPr>
            </a:lvl8pPr>
            <a:lvl9pPr lvl="8" algn="ctr" rtl="0">
              <a:buNone/>
              <a:defRPr sz="10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46962"/>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311700" y="1378050"/>
            <a:ext cx="8520600" cy="3416400"/>
          </a:xfrm>
          <a:prstGeom prst="rect">
            <a:avLst/>
          </a:prstGeom>
          <a:noFill/>
          <a:ln>
            <a:noFill/>
          </a:ln>
          <a:effectLst>
            <a:reflection dist="38100" dir="5400000" fadeDir="5400012" sy="-100000" algn="bl" rotWithShape="0"/>
          </a:effectLst>
        </p:spPr>
        <p:txBody>
          <a:bodyPr spcFirstLastPara="1" wrap="square" lIns="91425" tIns="91425" rIns="91425" bIns="91425" anchor="t" anchorCtr="0">
            <a:normAutofit/>
          </a:bodyPr>
          <a:lstStyle>
            <a:lvl1pPr marL="457200" lvl="0" indent="-342900" rtl="1">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1pPr>
            <a:lvl2pPr marL="914400" lvl="1"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2pPr>
            <a:lvl3pPr marL="1371600" lvl="2"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3pPr>
            <a:lvl4pPr marL="1828800" lvl="3"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4pPr>
            <a:lvl5pPr marL="2286000" lvl="4"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5pPr>
            <a:lvl6pPr marL="2743200" lvl="5"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6pPr>
            <a:lvl7pPr marL="3200400" lvl="6"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7pPr>
            <a:lvl8pPr marL="3657600" lvl="7"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8pPr>
            <a:lvl9pPr marL="4114800" lvl="8"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9pPr>
          </a:lstStyle>
          <a:p>
            <a:endParaRPr/>
          </a:p>
        </p:txBody>
      </p:sp>
      <p:pic>
        <p:nvPicPr>
          <p:cNvPr id="7" name="Google Shape;7;p1"/>
          <p:cNvPicPr preferRelativeResize="0"/>
          <p:nvPr/>
        </p:nvPicPr>
        <p:blipFill>
          <a:blip r:embed="rId15">
            <a:alphaModFix/>
          </a:blip>
          <a:stretch>
            <a:fillRect/>
          </a:stretch>
        </p:blipFill>
        <p:spPr>
          <a:xfrm flipH="1">
            <a:off x="0" y="72293"/>
            <a:ext cx="9144001" cy="677564"/>
          </a:xfrm>
          <a:prstGeom prst="rect">
            <a:avLst/>
          </a:prstGeom>
          <a:noFill/>
          <a:ln>
            <a:noFill/>
          </a:ln>
        </p:spPr>
      </p:pic>
      <p:sp>
        <p:nvSpPr>
          <p:cNvPr id="8" name="Google Shape;8;p1"/>
          <p:cNvSpPr txBox="1">
            <a:spLocks noGrp="1"/>
          </p:cNvSpPr>
          <p:nvPr>
            <p:ph type="title"/>
          </p:nvPr>
        </p:nvSpPr>
        <p:spPr>
          <a:xfrm>
            <a:off x="81075" y="124725"/>
            <a:ext cx="8433900" cy="572700"/>
          </a:xfrm>
          <a:prstGeom prst="rect">
            <a:avLst/>
          </a:prstGeom>
          <a:noFill/>
          <a:ln>
            <a:noFill/>
          </a:ln>
        </p:spPr>
        <p:txBody>
          <a:bodyPr spcFirstLastPara="1" wrap="square" lIns="91425" tIns="91425" rIns="91425" bIns="91425" anchor="ctr"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1">
              <a:spcBef>
                <a:spcPts val="0"/>
              </a:spcBef>
              <a:spcAft>
                <a:spcPts val="0"/>
              </a:spcAft>
              <a:buClr>
                <a:schemeClr val="dk1"/>
              </a:buClr>
              <a:buSzPts val="2800"/>
              <a:buNone/>
              <a:defRPr sz="2800">
                <a:solidFill>
                  <a:schemeClr val="dk1"/>
                </a:solidFill>
              </a:defRPr>
            </a:lvl2pPr>
            <a:lvl3pPr lvl="2" rtl="1">
              <a:spcBef>
                <a:spcPts val="0"/>
              </a:spcBef>
              <a:spcAft>
                <a:spcPts val="0"/>
              </a:spcAft>
              <a:buClr>
                <a:schemeClr val="dk1"/>
              </a:buClr>
              <a:buSzPts val="2800"/>
              <a:buNone/>
              <a:defRPr sz="2800">
                <a:solidFill>
                  <a:schemeClr val="dk1"/>
                </a:solidFill>
              </a:defRPr>
            </a:lvl3pPr>
            <a:lvl4pPr lvl="3" rtl="1">
              <a:spcBef>
                <a:spcPts val="0"/>
              </a:spcBef>
              <a:spcAft>
                <a:spcPts val="0"/>
              </a:spcAft>
              <a:buClr>
                <a:schemeClr val="dk1"/>
              </a:buClr>
              <a:buSzPts val="2800"/>
              <a:buNone/>
              <a:defRPr sz="2800">
                <a:solidFill>
                  <a:schemeClr val="dk1"/>
                </a:solidFill>
              </a:defRPr>
            </a:lvl4pPr>
            <a:lvl5pPr lvl="4" rtl="1">
              <a:spcBef>
                <a:spcPts val="0"/>
              </a:spcBef>
              <a:spcAft>
                <a:spcPts val="0"/>
              </a:spcAft>
              <a:buClr>
                <a:schemeClr val="dk1"/>
              </a:buClr>
              <a:buSzPts val="2800"/>
              <a:buNone/>
              <a:defRPr sz="2800">
                <a:solidFill>
                  <a:schemeClr val="dk1"/>
                </a:solidFill>
              </a:defRPr>
            </a:lvl5pPr>
            <a:lvl6pPr lvl="5" rtl="1">
              <a:spcBef>
                <a:spcPts val="0"/>
              </a:spcBef>
              <a:spcAft>
                <a:spcPts val="0"/>
              </a:spcAft>
              <a:buClr>
                <a:schemeClr val="dk1"/>
              </a:buClr>
              <a:buSzPts val="2800"/>
              <a:buNone/>
              <a:defRPr sz="2800">
                <a:solidFill>
                  <a:schemeClr val="dk1"/>
                </a:solidFill>
              </a:defRPr>
            </a:lvl6pPr>
            <a:lvl7pPr lvl="6" rtl="1">
              <a:spcBef>
                <a:spcPts val="0"/>
              </a:spcBef>
              <a:spcAft>
                <a:spcPts val="0"/>
              </a:spcAft>
              <a:buClr>
                <a:schemeClr val="dk1"/>
              </a:buClr>
              <a:buSzPts val="2800"/>
              <a:buNone/>
              <a:defRPr sz="2800">
                <a:solidFill>
                  <a:schemeClr val="dk1"/>
                </a:solidFill>
              </a:defRPr>
            </a:lvl7pPr>
            <a:lvl8pPr lvl="7" rtl="1">
              <a:spcBef>
                <a:spcPts val="0"/>
              </a:spcBef>
              <a:spcAft>
                <a:spcPts val="0"/>
              </a:spcAft>
              <a:buClr>
                <a:schemeClr val="dk1"/>
              </a:buClr>
              <a:buSzPts val="2800"/>
              <a:buNone/>
              <a:defRPr sz="2800">
                <a:solidFill>
                  <a:schemeClr val="dk1"/>
                </a:solidFill>
              </a:defRPr>
            </a:lvl8pPr>
            <a:lvl9pPr lvl="8" rtl="1">
              <a:spcBef>
                <a:spcPts val="0"/>
              </a:spcBef>
              <a:spcAft>
                <a:spcPts val="0"/>
              </a:spcAft>
              <a:buClr>
                <a:schemeClr val="dk1"/>
              </a:buClr>
              <a:buSzPts val="2800"/>
              <a:buNone/>
              <a:defRPr sz="2800">
                <a:solidFill>
                  <a:schemeClr val="dk1"/>
                </a:solidFill>
              </a:defRPr>
            </a:lvl9pPr>
          </a:lstStyle>
          <a:p>
            <a:endParaRPr/>
          </a:p>
        </p:txBody>
      </p:sp>
      <p:sp>
        <p:nvSpPr>
          <p:cNvPr id="9" name="Google Shape;9;p1"/>
          <p:cNvSpPr txBox="1">
            <a:spLocks noGrp="1"/>
          </p:cNvSpPr>
          <p:nvPr>
            <p:ph type="sldNum" idx="12"/>
          </p:nvPr>
        </p:nvSpPr>
        <p:spPr>
          <a:xfrm>
            <a:off x="8656650" y="224925"/>
            <a:ext cx="321000" cy="372300"/>
          </a:xfrm>
          <a:prstGeom prst="rect">
            <a:avLst/>
          </a:prstGeom>
          <a:noFill/>
          <a:ln>
            <a:noFill/>
          </a:ln>
        </p:spPr>
        <p:txBody>
          <a:bodyPr spcFirstLastPara="1" wrap="square" lIns="91425" tIns="91425" rIns="91425" bIns="91425" anchor="ctr" anchorCtr="0">
            <a:noAutofit/>
          </a:bodyPr>
          <a:lstStyle>
            <a:lvl1pPr lvl="0" algn="ctr" rtl="0">
              <a:buNone/>
              <a:defRPr sz="2800">
                <a:solidFill>
                  <a:schemeClr val="lt1"/>
                </a:solidFill>
                <a:latin typeface="Calibri"/>
                <a:ea typeface="Calibri"/>
                <a:cs typeface="Calibri"/>
                <a:sym typeface="Calibri"/>
              </a:defRPr>
            </a:lvl1pPr>
            <a:lvl2pPr lvl="1" algn="ctr" rtl="0">
              <a:buNone/>
              <a:defRPr sz="2800">
                <a:solidFill>
                  <a:schemeClr val="lt1"/>
                </a:solidFill>
                <a:latin typeface="Calibri"/>
                <a:ea typeface="Calibri"/>
                <a:cs typeface="Calibri"/>
                <a:sym typeface="Calibri"/>
              </a:defRPr>
            </a:lvl2pPr>
            <a:lvl3pPr lvl="2" algn="ctr" rtl="0">
              <a:buNone/>
              <a:defRPr sz="2800">
                <a:solidFill>
                  <a:schemeClr val="lt1"/>
                </a:solidFill>
                <a:latin typeface="Calibri"/>
                <a:ea typeface="Calibri"/>
                <a:cs typeface="Calibri"/>
                <a:sym typeface="Calibri"/>
              </a:defRPr>
            </a:lvl3pPr>
            <a:lvl4pPr lvl="3" algn="ctr" rtl="0">
              <a:buNone/>
              <a:defRPr sz="2800">
                <a:solidFill>
                  <a:schemeClr val="lt1"/>
                </a:solidFill>
                <a:latin typeface="Calibri"/>
                <a:ea typeface="Calibri"/>
                <a:cs typeface="Calibri"/>
                <a:sym typeface="Calibri"/>
              </a:defRPr>
            </a:lvl4pPr>
            <a:lvl5pPr lvl="4" algn="ctr" rtl="0">
              <a:buNone/>
              <a:defRPr sz="2800">
                <a:solidFill>
                  <a:schemeClr val="lt1"/>
                </a:solidFill>
                <a:latin typeface="Calibri"/>
                <a:ea typeface="Calibri"/>
                <a:cs typeface="Calibri"/>
                <a:sym typeface="Calibri"/>
              </a:defRPr>
            </a:lvl5pPr>
            <a:lvl6pPr lvl="5" algn="ctr" rtl="0">
              <a:buNone/>
              <a:defRPr sz="2800">
                <a:solidFill>
                  <a:schemeClr val="lt1"/>
                </a:solidFill>
                <a:latin typeface="Calibri"/>
                <a:ea typeface="Calibri"/>
                <a:cs typeface="Calibri"/>
                <a:sym typeface="Calibri"/>
              </a:defRPr>
            </a:lvl6pPr>
            <a:lvl7pPr lvl="6" algn="ctr" rtl="0">
              <a:buNone/>
              <a:defRPr sz="2800">
                <a:solidFill>
                  <a:schemeClr val="lt1"/>
                </a:solidFill>
                <a:latin typeface="Calibri"/>
                <a:ea typeface="Calibri"/>
                <a:cs typeface="Calibri"/>
                <a:sym typeface="Calibri"/>
              </a:defRPr>
            </a:lvl7pPr>
            <a:lvl8pPr lvl="7" algn="ctr" rtl="0">
              <a:buNone/>
              <a:defRPr sz="2800">
                <a:solidFill>
                  <a:schemeClr val="lt1"/>
                </a:solidFill>
                <a:latin typeface="Calibri"/>
                <a:ea typeface="Calibri"/>
                <a:cs typeface="Calibri"/>
                <a:sym typeface="Calibri"/>
              </a:defRPr>
            </a:lvl8pPr>
            <a:lvl9pPr lvl="8" algn="ctr" rtl="0">
              <a:buNone/>
              <a:defRPr sz="2800">
                <a:solidFill>
                  <a:schemeClr val="lt1"/>
                </a:solidFill>
                <a:latin typeface="Calibri"/>
                <a:ea typeface="Calibri"/>
                <a:cs typeface="Calibri"/>
                <a:sym typeface="Calibri"/>
              </a:defRPr>
            </a:lvl9pPr>
          </a:lstStyle>
          <a:p>
            <a:pPr marL="0" lvl="0" indent="0" algn="ctr" rtl="0">
              <a:spcBef>
                <a:spcPts val="0"/>
              </a:spcBef>
              <a:spcAft>
                <a:spcPts val="0"/>
              </a:spcAft>
              <a:buNone/>
            </a:pPr>
            <a:r>
              <a:rPr lang="en"/>
              <a:t>1</a:t>
            </a:r>
            <a:endParaRPr/>
          </a:p>
        </p:txBody>
      </p:sp>
      <p:pic>
        <p:nvPicPr>
          <p:cNvPr id="10" name="Google Shape;10;p1"/>
          <p:cNvPicPr preferRelativeResize="0"/>
          <p:nvPr/>
        </p:nvPicPr>
        <p:blipFill>
          <a:blip r:embed="rId16">
            <a:alphaModFix/>
          </a:blip>
          <a:stretch>
            <a:fillRect/>
          </a:stretch>
        </p:blipFill>
        <p:spPr>
          <a:xfrm>
            <a:off x="-6900" y="4877449"/>
            <a:ext cx="9150900" cy="274526"/>
          </a:xfrm>
          <a:prstGeom prst="rect">
            <a:avLst/>
          </a:prstGeom>
          <a:noFill/>
          <a:ln>
            <a:noFill/>
          </a:ln>
        </p:spPr>
      </p:pic>
      <p:sp>
        <p:nvSpPr>
          <p:cNvPr id="11" name="Google Shape;11;p1"/>
          <p:cNvSpPr txBox="1">
            <a:spLocks noGrp="1"/>
          </p:cNvSpPr>
          <p:nvPr>
            <p:ph type="sldNum" idx="2"/>
          </p:nvPr>
        </p:nvSpPr>
        <p:spPr>
          <a:xfrm>
            <a:off x="8542800" y="4901162"/>
            <a:ext cx="548700" cy="227100"/>
          </a:xfrm>
          <a:prstGeom prst="rect">
            <a:avLst/>
          </a:prstGeom>
          <a:noFill/>
          <a:ln>
            <a:noFill/>
          </a:ln>
        </p:spPr>
        <p:txBody>
          <a:bodyPr spcFirstLastPara="1" wrap="square" lIns="91425" tIns="91425" rIns="91425" bIns="91425" anchor="ctr" anchorCtr="0">
            <a:noAutofit/>
          </a:bodyPr>
          <a:lstStyle>
            <a:lvl1pPr lvl="0" algn="ctr" rtl="0">
              <a:buNone/>
              <a:defRPr sz="1000">
                <a:solidFill>
                  <a:schemeClr val="lt1"/>
                </a:solidFill>
                <a:latin typeface="Calibri"/>
                <a:ea typeface="Calibri"/>
                <a:cs typeface="Calibri"/>
                <a:sym typeface="Calibri"/>
              </a:defRPr>
            </a:lvl1pPr>
            <a:lvl2pPr lvl="1" algn="ctr" rtl="0">
              <a:buNone/>
              <a:defRPr sz="1000">
                <a:solidFill>
                  <a:schemeClr val="lt1"/>
                </a:solidFill>
                <a:latin typeface="Calibri"/>
                <a:ea typeface="Calibri"/>
                <a:cs typeface="Calibri"/>
                <a:sym typeface="Calibri"/>
              </a:defRPr>
            </a:lvl2pPr>
            <a:lvl3pPr lvl="2" algn="ctr" rtl="0">
              <a:buNone/>
              <a:defRPr sz="1000">
                <a:solidFill>
                  <a:schemeClr val="lt1"/>
                </a:solidFill>
                <a:latin typeface="Calibri"/>
                <a:ea typeface="Calibri"/>
                <a:cs typeface="Calibri"/>
                <a:sym typeface="Calibri"/>
              </a:defRPr>
            </a:lvl3pPr>
            <a:lvl4pPr lvl="3" algn="ctr" rtl="0">
              <a:buNone/>
              <a:defRPr sz="1000">
                <a:solidFill>
                  <a:schemeClr val="lt1"/>
                </a:solidFill>
                <a:latin typeface="Calibri"/>
                <a:ea typeface="Calibri"/>
                <a:cs typeface="Calibri"/>
                <a:sym typeface="Calibri"/>
              </a:defRPr>
            </a:lvl4pPr>
            <a:lvl5pPr lvl="4" algn="ctr" rtl="0">
              <a:buNone/>
              <a:defRPr sz="1000">
                <a:solidFill>
                  <a:schemeClr val="lt1"/>
                </a:solidFill>
                <a:latin typeface="Calibri"/>
                <a:ea typeface="Calibri"/>
                <a:cs typeface="Calibri"/>
                <a:sym typeface="Calibri"/>
              </a:defRPr>
            </a:lvl5pPr>
            <a:lvl6pPr lvl="5" algn="ctr" rtl="0">
              <a:buNone/>
              <a:defRPr sz="1000">
                <a:solidFill>
                  <a:schemeClr val="lt1"/>
                </a:solidFill>
                <a:latin typeface="Calibri"/>
                <a:ea typeface="Calibri"/>
                <a:cs typeface="Calibri"/>
                <a:sym typeface="Calibri"/>
              </a:defRPr>
            </a:lvl6pPr>
            <a:lvl7pPr lvl="6" algn="ctr" rtl="0">
              <a:buNone/>
              <a:defRPr sz="1000">
                <a:solidFill>
                  <a:schemeClr val="lt1"/>
                </a:solidFill>
                <a:latin typeface="Calibri"/>
                <a:ea typeface="Calibri"/>
                <a:cs typeface="Calibri"/>
                <a:sym typeface="Calibri"/>
              </a:defRPr>
            </a:lvl7pPr>
            <a:lvl8pPr lvl="7" algn="ctr" rtl="0">
              <a:buNone/>
              <a:defRPr sz="1000">
                <a:solidFill>
                  <a:schemeClr val="lt1"/>
                </a:solidFill>
                <a:latin typeface="Calibri"/>
                <a:ea typeface="Calibri"/>
                <a:cs typeface="Calibri"/>
                <a:sym typeface="Calibri"/>
              </a:defRPr>
            </a:lvl8pPr>
            <a:lvl9pPr lvl="8" algn="ctr" rtl="0">
              <a:buNone/>
              <a:defRPr sz="10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761251511"/>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hyperlink" Target="https://www.youtube.com/watch?v=NEqUrYdtnWk" TargetMode="Externa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8.png"/><Relationship Id="rId7"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6.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mako.co.il/news-israel/health-q4_2016/Article-397fc16e75c1851004.htm"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xR72-L4gYAw&amp;t=6s"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jpe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jpeg"/><Relationship Id="rId17" Type="http://schemas.openxmlformats.org/officeDocument/2006/relationships/image" Target="../media/image39.jpeg"/><Relationship Id="rId2" Type="http://schemas.openxmlformats.org/officeDocument/2006/relationships/notesSlide" Target="../notesSlides/notesSlide25.xml"/><Relationship Id="rId16" Type="http://schemas.openxmlformats.org/officeDocument/2006/relationships/image" Target="../media/image38.jpeg"/><Relationship Id="rId1" Type="http://schemas.openxmlformats.org/officeDocument/2006/relationships/slideLayout" Target="../slideLayouts/slideLayout28.xml"/><Relationship Id="rId6" Type="http://schemas.openxmlformats.org/officeDocument/2006/relationships/image" Target="../media/image28.png"/><Relationship Id="rId11" Type="http://schemas.openxmlformats.org/officeDocument/2006/relationships/image" Target="../media/image33.jpeg"/><Relationship Id="rId5" Type="http://schemas.openxmlformats.org/officeDocument/2006/relationships/image" Target="../media/image27.png"/><Relationship Id="rId15" Type="http://schemas.openxmlformats.org/officeDocument/2006/relationships/image" Target="../media/image37.png"/><Relationship Id="rId10" Type="http://schemas.openxmlformats.org/officeDocument/2006/relationships/image" Target="../media/image32.jpe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www.youtube.com/watch?v=J9tF4vEHjaE"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hyperlink" Target="https://www.gov.il/he/departments/guides/drinking_water_pages?chapterIndex=3#:~:text=%D7%9E%D7%A7%D7%95%D7%A8%D7%95%D7%AA%20%D7%9E%D7%99%20%D7%A9%D7%AA%D7%99%D7%94%20%D7%91%D7%99%D7%A9%D7%A8%D7%90%D7%9C%20%D7%9E%D7%91%D7%95%D7%A1%D7%A1%D7%95%D7%AA,%D7%95%D7%A4%D7%99%D7%96%D7%99%D7%A7%D7%9C%D7%99%D7%95%D7%AA%20%D7%91%D7%9E%D7%A7%D7%95%D7%A8%D7%95%D7%AA%20%D7%94%D7%9E%D7%99%D7%9D%20%D7%95%D7%91%D7%A8%D7%A9%D7%AA%20%D7%94%D7%90%D7%A1%D7%A4%D7%A7%D7%94."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hyperlink" Target="https://www.gov.il/he/Departments/faq/drinking_water_faq"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s://youtu.be/kn7Uj87YW7Y?si=RMNRIDNJF-XnhjCe"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https://www.gov.il/he/departments/publications/reports/desalination-stractures" TargetMode="External"/><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44.jpeg"/></Relationships>
</file>

<file path=ppt/slides/_rels/slide36.xml.rels><?xml version="1.0" encoding="UTF-8" standalone="yes"?>
<Relationships xmlns="http://schemas.openxmlformats.org/package/2006/relationships"><Relationship Id="rId3" Type="http://schemas.openxmlformats.org/officeDocument/2006/relationships/hyperlink" Target="https://davidson.weizmann.ac.il/online/maagarmada/earth_sci/%D7%94%D7%AA%D7%A4%D7%9C%D7%AA-%D7%9E%D7%99-%D7%99%D7%9D" TargetMode="External"/><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pic>
        <p:nvPicPr>
          <p:cNvPr id="81" name="Google Shape;81;p17"/>
          <p:cNvPicPr preferRelativeResize="0"/>
          <p:nvPr/>
        </p:nvPicPr>
        <p:blipFill rotWithShape="1">
          <a:blip r:embed="rId3">
            <a:alphaModFix/>
          </a:blip>
          <a:srcRect t="586" r="49410"/>
          <a:stretch/>
        </p:blipFill>
        <p:spPr>
          <a:xfrm>
            <a:off x="0" y="721925"/>
            <a:ext cx="6315750" cy="4157350"/>
          </a:xfrm>
          <a:prstGeom prst="rect">
            <a:avLst/>
          </a:prstGeom>
          <a:noFill/>
          <a:ln>
            <a:noFill/>
          </a:ln>
        </p:spPr>
      </p:pic>
      <p:sp>
        <p:nvSpPr>
          <p:cNvPr id="82" name="Google Shape;82;p17"/>
          <p:cNvSpPr txBox="1">
            <a:spLocks noGrp="1"/>
          </p:cNvSpPr>
          <p:nvPr>
            <p:ph type="title"/>
          </p:nvPr>
        </p:nvSpPr>
        <p:spPr>
          <a:xfrm>
            <a:off x="573350" y="124725"/>
            <a:ext cx="79416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האם נגמרים לנו המים?</a:t>
            </a:r>
            <a:endParaRPr sz="3600"/>
          </a:p>
        </p:txBody>
      </p:sp>
      <p:sp>
        <p:nvSpPr>
          <p:cNvPr id="83" name="Google Shape;83;p17"/>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2000" b="1"/>
              <a:t>1</a:t>
            </a:r>
            <a:endParaRPr sz="2000" b="1"/>
          </a:p>
        </p:txBody>
      </p:sp>
      <p:pic>
        <p:nvPicPr>
          <p:cNvPr id="84" name="Google Shape;84;p17"/>
          <p:cNvPicPr preferRelativeResize="0"/>
          <p:nvPr/>
        </p:nvPicPr>
        <p:blipFill rotWithShape="1">
          <a:blip r:embed="rId4">
            <a:alphaModFix/>
          </a:blip>
          <a:srcRect l="58796" t="35993" r="25498" b="13946"/>
          <a:stretch/>
        </p:blipFill>
        <p:spPr>
          <a:xfrm>
            <a:off x="7182625" y="1408300"/>
            <a:ext cx="1436126" cy="25749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6"/>
          <p:cNvSpPr txBox="1">
            <a:spLocks noGrp="1"/>
          </p:cNvSpPr>
          <p:nvPr>
            <p:ph type="title"/>
          </p:nvPr>
        </p:nvSpPr>
        <p:spPr>
          <a:xfrm>
            <a:off x="504519" y="868867"/>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endParaRPr sz="1620">
              <a:solidFill>
                <a:schemeClr val="tx1"/>
              </a:solidFill>
            </a:endParaRPr>
          </a:p>
          <a:p>
            <a:pPr marL="0" lvl="0" indent="0" algn="r" rtl="1">
              <a:spcBef>
                <a:spcPts val="0"/>
              </a:spcBef>
              <a:spcAft>
                <a:spcPts val="0"/>
              </a:spcAft>
              <a:buClr>
                <a:schemeClr val="dk1"/>
              </a:buClr>
              <a:buSzPts val="990"/>
              <a:buFont typeface="Arial"/>
              <a:buNone/>
            </a:pPr>
            <a:r>
              <a:rPr lang="he-IL" sz="1800">
                <a:solidFill>
                  <a:schemeClr val="tx1"/>
                </a:solidFill>
              </a:rPr>
              <a:t>ב2014</a:t>
            </a:r>
            <a:r>
              <a:rPr lang="en" sz="1800">
                <a:solidFill>
                  <a:schemeClr val="tx1"/>
                </a:solidFill>
              </a:rPr>
              <a:t> העיר פלינט שבמישיגן החליפה את אספקת המים, מימת יוּרוֹן לאגם פלינט כדי לחסוך כסף. השינוי הוביל לקורוזיה של צינורות ההפצה, שהחלו להפריש עופרת ומזהמים נוספים למי השתייה</a:t>
            </a:r>
            <a:endParaRPr sz="1800">
              <a:solidFill>
                <a:schemeClr val="tx1"/>
              </a:solidFill>
            </a:endParaRPr>
          </a:p>
          <a:p>
            <a:pPr marL="0" lvl="0" indent="0" algn="r" rtl="1">
              <a:spcBef>
                <a:spcPts val="0"/>
              </a:spcBef>
              <a:spcAft>
                <a:spcPts val="0"/>
              </a:spcAft>
              <a:buSzPts val="990"/>
              <a:buNone/>
            </a:pPr>
            <a:endParaRPr sz="1620">
              <a:solidFill>
                <a:schemeClr val="tx1"/>
              </a:solidFill>
            </a:endParaRPr>
          </a:p>
        </p:txBody>
      </p:sp>
      <p:sp>
        <p:nvSpPr>
          <p:cNvPr id="183" name="Google Shape;183;p26"/>
          <p:cNvSpPr txBox="1">
            <a:spLocks noGrp="1"/>
          </p:cNvSpPr>
          <p:nvPr>
            <p:ph type="body" idx="1"/>
          </p:nvPr>
        </p:nvSpPr>
        <p:spPr>
          <a:xfrm>
            <a:off x="90375" y="4059221"/>
            <a:ext cx="8963250" cy="700509"/>
          </a:xfrm>
          <a:prstGeom prst="rect">
            <a:avLst/>
          </a:prstGeom>
          <a:effectLst/>
        </p:spPr>
        <p:txBody>
          <a:bodyPr spcFirstLastPara="1" wrap="square" lIns="91425" tIns="91425" rIns="91425" bIns="91425" anchor="t" anchorCtr="0">
            <a:noAutofit/>
          </a:bodyPr>
          <a:lstStyle/>
          <a:p>
            <a:pPr marL="0" lvl="0" indent="0" algn="r" rtl="1">
              <a:spcBef>
                <a:spcPts val="0"/>
              </a:spcBef>
              <a:spcAft>
                <a:spcPts val="0"/>
              </a:spcAft>
              <a:buNone/>
            </a:pPr>
            <a:r>
              <a:rPr lang="en" sz="2000">
                <a:solidFill>
                  <a:schemeClr val="dk1"/>
                </a:solidFill>
              </a:rPr>
              <a:t>עשרות אלפי תושבי פלינט נחשפו לרמות מסוכנות של עופרת, והתפרצות של מחלת הליגיונרים הרגה 12 איש לפחות</a:t>
            </a:r>
            <a:r>
              <a:rPr lang="he-IL" sz="2000">
                <a:solidFill>
                  <a:schemeClr val="dk1"/>
                </a:solidFill>
              </a:rPr>
              <a:t> </a:t>
            </a:r>
            <a:r>
              <a:rPr lang="en" sz="2000">
                <a:solidFill>
                  <a:schemeClr val="dk1"/>
                </a:solidFill>
              </a:rPr>
              <a:t>. עשרות נוספים חלו.</a:t>
            </a:r>
            <a:endParaRPr sz="2000">
              <a:solidFill>
                <a:schemeClr val="dk1"/>
              </a:solidFill>
            </a:endParaRPr>
          </a:p>
          <a:p>
            <a:pPr marL="0" lvl="0" indent="0" algn="r" rtl="1">
              <a:spcBef>
                <a:spcPts val="1200"/>
              </a:spcBef>
              <a:spcAft>
                <a:spcPts val="0"/>
              </a:spcAft>
              <a:buNone/>
            </a:pPr>
            <a:endParaRPr sz="2000">
              <a:solidFill>
                <a:schemeClr val="dk1"/>
              </a:solidFill>
            </a:endParaRPr>
          </a:p>
          <a:p>
            <a:pPr marL="0" lvl="0" indent="0" algn="r" rtl="1">
              <a:spcBef>
                <a:spcPts val="1200"/>
              </a:spcBef>
              <a:spcAft>
                <a:spcPts val="1200"/>
              </a:spcAft>
              <a:buNone/>
            </a:pPr>
            <a:endParaRPr sz="2000">
              <a:solidFill>
                <a:schemeClr val="dk1"/>
              </a:solidFill>
            </a:endParaRPr>
          </a:p>
        </p:txBody>
      </p:sp>
      <p:sp>
        <p:nvSpPr>
          <p:cNvPr id="184" name="Google Shape;184;p26"/>
          <p:cNvSpPr txBox="1"/>
          <p:nvPr/>
        </p:nvSpPr>
        <p:spPr>
          <a:xfrm>
            <a:off x="242856" y="3382632"/>
            <a:ext cx="25908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10</a:t>
            </a:fld>
            <a:endParaRPr/>
          </a:p>
        </p:txBody>
      </p:sp>
      <p:sp>
        <p:nvSpPr>
          <p:cNvPr id="194" name="Google Shape;194;p26"/>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500" b="1">
                <a:solidFill>
                  <a:schemeClr val="lt1"/>
                </a:solidFill>
                <a:latin typeface="Calibri"/>
                <a:ea typeface="Calibri"/>
                <a:cs typeface="Calibri"/>
                <a:sym typeface="Calibri"/>
              </a:rPr>
              <a:t>1.1</a:t>
            </a:r>
            <a:endParaRPr sz="2500" b="1">
              <a:solidFill>
                <a:schemeClr val="lt1"/>
              </a:solidFill>
              <a:latin typeface="Calibri"/>
              <a:ea typeface="Calibri"/>
              <a:cs typeface="Calibri"/>
              <a:sym typeface="Calibri"/>
            </a:endParaRPr>
          </a:p>
        </p:txBody>
      </p:sp>
      <p:grpSp>
        <p:nvGrpSpPr>
          <p:cNvPr id="3" name="Group 2">
            <a:extLst>
              <a:ext uri="{FF2B5EF4-FFF2-40B4-BE49-F238E27FC236}">
                <a16:creationId xmlns:a16="http://schemas.microsoft.com/office/drawing/2014/main" id="{D48558AC-A493-2CA9-36ED-CD81F02C27A1}"/>
              </a:ext>
            </a:extLst>
          </p:cNvPr>
          <p:cNvGrpSpPr/>
          <p:nvPr/>
        </p:nvGrpSpPr>
        <p:grpSpPr>
          <a:xfrm>
            <a:off x="830393" y="1564396"/>
            <a:ext cx="7723952" cy="2517960"/>
            <a:chOff x="710024" y="1875814"/>
            <a:chExt cx="7723952" cy="2517960"/>
          </a:xfrm>
        </p:grpSpPr>
        <p:grpSp>
          <p:nvGrpSpPr>
            <p:cNvPr id="185" name="Google Shape;185;p26"/>
            <p:cNvGrpSpPr/>
            <p:nvPr/>
          </p:nvGrpSpPr>
          <p:grpSpPr>
            <a:xfrm>
              <a:off x="4692369" y="1878308"/>
              <a:ext cx="3741607" cy="2515465"/>
              <a:chOff x="4911064" y="1433510"/>
              <a:chExt cx="4145825" cy="2356849"/>
            </a:xfrm>
          </p:grpSpPr>
          <p:pic>
            <p:nvPicPr>
              <p:cNvPr id="186" name="Google Shape;186;p26"/>
              <p:cNvPicPr preferRelativeResize="0"/>
              <p:nvPr/>
            </p:nvPicPr>
            <p:blipFill rotWithShape="1">
              <a:blip r:embed="rId3">
                <a:alphaModFix/>
              </a:blip>
              <a:srcRect/>
              <a:stretch/>
            </p:blipFill>
            <p:spPr>
              <a:xfrm>
                <a:off x="4911064" y="1433510"/>
                <a:ext cx="4145825" cy="2356849"/>
              </a:xfrm>
              <a:prstGeom prst="rect">
                <a:avLst/>
              </a:prstGeom>
              <a:noFill/>
              <a:ln w="19050" cap="flat" cmpd="sng">
                <a:solidFill>
                  <a:srgbClr val="31445D"/>
                </a:solidFill>
                <a:prstDash val="solid"/>
                <a:round/>
                <a:headEnd type="none" w="sm" len="sm"/>
                <a:tailEnd type="none" w="sm" len="sm"/>
              </a:ln>
            </p:spPr>
          </p:pic>
          <p:pic>
            <p:nvPicPr>
              <p:cNvPr id="187" name="Google Shape;187;p26"/>
              <p:cNvPicPr preferRelativeResize="0"/>
              <p:nvPr/>
            </p:nvPicPr>
            <p:blipFill rotWithShape="1">
              <a:blip r:embed="rId4">
                <a:alphaModFix/>
              </a:blip>
              <a:srcRect/>
              <a:stretch/>
            </p:blipFill>
            <p:spPr>
              <a:xfrm>
                <a:off x="6970313" y="2995261"/>
                <a:ext cx="328950" cy="361939"/>
              </a:xfrm>
              <a:prstGeom prst="rect">
                <a:avLst/>
              </a:prstGeom>
              <a:noFill/>
              <a:ln>
                <a:noFill/>
              </a:ln>
            </p:spPr>
          </p:pic>
          <p:pic>
            <p:nvPicPr>
              <p:cNvPr id="188" name="Google Shape;188;p26"/>
              <p:cNvPicPr preferRelativeResize="0"/>
              <p:nvPr/>
            </p:nvPicPr>
            <p:blipFill rotWithShape="1">
              <a:blip r:embed="rId4">
                <a:alphaModFix/>
              </a:blip>
              <a:srcRect/>
              <a:stretch/>
            </p:blipFill>
            <p:spPr>
              <a:xfrm>
                <a:off x="7620000" y="2310500"/>
                <a:ext cx="361950" cy="361950"/>
              </a:xfrm>
              <a:prstGeom prst="rect">
                <a:avLst/>
              </a:prstGeom>
              <a:noFill/>
              <a:ln>
                <a:noFill/>
              </a:ln>
            </p:spPr>
          </p:pic>
          <p:pic>
            <p:nvPicPr>
              <p:cNvPr id="189" name="Google Shape;189;p26"/>
              <p:cNvPicPr preferRelativeResize="0"/>
              <p:nvPr/>
            </p:nvPicPr>
            <p:blipFill rotWithShape="1">
              <a:blip r:embed="rId4">
                <a:alphaModFix/>
              </a:blip>
              <a:srcRect t="-12739" r="-12739"/>
              <a:stretch/>
            </p:blipFill>
            <p:spPr>
              <a:xfrm>
                <a:off x="5355713" y="2068172"/>
                <a:ext cx="361950" cy="361960"/>
              </a:xfrm>
              <a:prstGeom prst="rect">
                <a:avLst/>
              </a:prstGeom>
              <a:noFill/>
              <a:ln>
                <a:noFill/>
              </a:ln>
            </p:spPr>
          </p:pic>
        </p:grpSp>
        <p:pic>
          <p:nvPicPr>
            <p:cNvPr id="190" name="Google Shape;190;p26"/>
            <p:cNvPicPr preferRelativeResize="0"/>
            <p:nvPr/>
          </p:nvPicPr>
          <p:blipFill rotWithShape="1">
            <a:blip r:embed="rId4">
              <a:alphaModFix/>
            </a:blip>
            <a:srcRect/>
            <a:stretch/>
          </p:blipFill>
          <p:spPr>
            <a:xfrm>
              <a:off x="5687575" y="3532200"/>
              <a:ext cx="328950" cy="361950"/>
            </a:xfrm>
            <a:prstGeom prst="rect">
              <a:avLst/>
            </a:prstGeom>
            <a:noFill/>
            <a:ln>
              <a:noFill/>
            </a:ln>
          </p:spPr>
        </p:pic>
        <p:pic>
          <p:nvPicPr>
            <p:cNvPr id="191" name="Google Shape;191;p26"/>
            <p:cNvPicPr preferRelativeResize="0"/>
            <p:nvPr/>
          </p:nvPicPr>
          <p:blipFill rotWithShape="1">
            <a:blip r:embed="rId4">
              <a:alphaModFix/>
            </a:blip>
            <a:srcRect t="-12739" r="-12739"/>
            <a:stretch/>
          </p:blipFill>
          <p:spPr>
            <a:xfrm>
              <a:off x="5540766" y="2512083"/>
              <a:ext cx="326660" cy="386321"/>
            </a:xfrm>
            <a:prstGeom prst="rect">
              <a:avLst/>
            </a:prstGeom>
            <a:noFill/>
            <a:ln>
              <a:noFill/>
            </a:ln>
          </p:spPr>
        </p:pic>
        <p:pic>
          <p:nvPicPr>
            <p:cNvPr id="192" name="Google Shape;192;p26"/>
            <p:cNvPicPr preferRelativeResize="0"/>
            <p:nvPr/>
          </p:nvPicPr>
          <p:blipFill rotWithShape="1">
            <a:blip r:embed="rId5">
              <a:alphaModFix/>
            </a:blip>
            <a:srcRect/>
            <a:stretch/>
          </p:blipFill>
          <p:spPr>
            <a:xfrm>
              <a:off x="710024" y="1878300"/>
              <a:ext cx="3772040" cy="2515474"/>
            </a:xfrm>
            <a:prstGeom prst="rect">
              <a:avLst/>
            </a:prstGeom>
            <a:noFill/>
            <a:ln w="28575" cap="flat" cmpd="sng">
              <a:solidFill>
                <a:srgbClr val="31445D"/>
              </a:solidFill>
              <a:prstDash val="solid"/>
              <a:round/>
              <a:headEnd type="none" w="sm" len="sm"/>
              <a:tailEnd type="none" w="sm" len="sm"/>
            </a:ln>
          </p:spPr>
        </p:pic>
        <p:sp>
          <p:nvSpPr>
            <p:cNvPr id="2" name="Arrow: Right 1">
              <a:extLst>
                <a:ext uri="{FF2B5EF4-FFF2-40B4-BE49-F238E27FC236}">
                  <a16:creationId xmlns:a16="http://schemas.microsoft.com/office/drawing/2014/main" id="{849787B4-1C56-455B-7B18-C9B5C32CB154}"/>
                </a:ext>
              </a:extLst>
            </p:cNvPr>
            <p:cNvSpPr/>
            <p:nvPr/>
          </p:nvSpPr>
          <p:spPr>
            <a:xfrm rot="7045854">
              <a:off x="5674718" y="2150970"/>
              <a:ext cx="806027" cy="255715"/>
            </a:xfrm>
            <a:prstGeom prst="rightArrow">
              <a:avLst>
                <a:gd name="adj1" fmla="val 36775"/>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Google Shape;132;p22">
            <a:extLst>
              <a:ext uri="{FF2B5EF4-FFF2-40B4-BE49-F238E27FC236}">
                <a16:creationId xmlns:a16="http://schemas.microsoft.com/office/drawing/2014/main" id="{935FA5E6-B1FD-7882-BAE0-02A254DF6AEA}"/>
              </a:ext>
            </a:extLst>
          </p:cNvPr>
          <p:cNvSpPr txBox="1">
            <a:spLocks/>
          </p:cNvSpPr>
          <p:nvPr/>
        </p:nvSpPr>
        <p:spPr>
          <a:xfrm>
            <a:off x="81075" y="124725"/>
            <a:ext cx="8375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r">
              <a:buSzPts val="990"/>
            </a:pPr>
            <a:r>
              <a:rPr lang="he-IL" sz="3600" b="1"/>
              <a:t>מדינת מישיגן (חוץ מזרחי), ארה"ב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7"/>
          <p:cNvSpPr txBox="1">
            <a:spLocks noGrp="1"/>
          </p:cNvSpPr>
          <p:nvPr>
            <p:ph type="title"/>
          </p:nvPr>
        </p:nvSpPr>
        <p:spPr>
          <a:xfrm>
            <a:off x="224660" y="4663166"/>
            <a:ext cx="8694679" cy="89409"/>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Clr>
                <a:schemeClr val="dk1"/>
              </a:buClr>
              <a:buSzPts val="990"/>
              <a:buFont typeface="Arial"/>
              <a:buNone/>
            </a:pPr>
            <a:r>
              <a:rPr lang="he-IL" sz="2000">
                <a:solidFill>
                  <a:schemeClr val="tx1"/>
                </a:solidFill>
              </a:rPr>
              <a:t>נהר </a:t>
            </a:r>
            <a:r>
              <a:rPr lang="he-IL" sz="2000" err="1">
                <a:solidFill>
                  <a:schemeClr val="tx1"/>
                </a:solidFill>
              </a:rPr>
              <a:t>צ'יטארום</a:t>
            </a:r>
            <a:r>
              <a:rPr lang="he-IL" sz="2000">
                <a:solidFill>
                  <a:schemeClr val="tx1"/>
                </a:solidFill>
              </a:rPr>
              <a:t> באינדונזיה נחשב לאחד הנהרות המזוהמים בעולם . אף על פי שהוא מקור המים של כמעט 25 מיליון איש ואישה. </a:t>
            </a:r>
            <a:r>
              <a:rPr lang="he-IL" sz="2000">
                <a:solidFill>
                  <a:schemeClr val="dk1"/>
                </a:solidFill>
                <a:latin typeface="Calibri"/>
                <a:ea typeface="Calibri"/>
                <a:cs typeface="Calibri"/>
                <a:sym typeface="Calibri"/>
              </a:rPr>
              <a:t>למרות המאמצים הרבים לנקות את הנהר, האשפה זורמת אליו ללא הפסקה, מכיוון שלאנשים </a:t>
            </a:r>
            <a:r>
              <a:rPr lang="he-IL" sz="2000">
                <a:solidFill>
                  <a:schemeClr val="dk1"/>
                </a:solidFill>
              </a:rPr>
              <a:t>ה</a:t>
            </a:r>
            <a:r>
              <a:rPr lang="he-IL" sz="2000">
                <a:solidFill>
                  <a:schemeClr val="dk1"/>
                </a:solidFill>
                <a:latin typeface="Calibri"/>
                <a:ea typeface="Calibri"/>
                <a:cs typeface="Calibri"/>
                <a:sym typeface="Calibri"/>
              </a:rPr>
              <a:t>חיים לאורך הנהר אין מערכת לפינוי פסולת. </a:t>
            </a:r>
            <a:br>
              <a:rPr lang="he-IL" sz="2000">
                <a:solidFill>
                  <a:schemeClr val="dk1"/>
                </a:solidFill>
                <a:latin typeface="Calibri"/>
                <a:ea typeface="Calibri"/>
                <a:cs typeface="Calibri"/>
                <a:sym typeface="Calibri"/>
              </a:rPr>
            </a:br>
            <a:br>
              <a:rPr lang="he-IL" sz="2000">
                <a:solidFill>
                  <a:schemeClr val="dk1"/>
                </a:solidFill>
                <a:latin typeface="Calibri"/>
                <a:ea typeface="Calibri"/>
                <a:cs typeface="Calibri"/>
                <a:sym typeface="Calibri"/>
              </a:rPr>
            </a:br>
            <a:br>
              <a:rPr lang="he-IL" sz="2000">
                <a:solidFill>
                  <a:schemeClr val="dk1"/>
                </a:solidFill>
                <a:latin typeface="Calibri"/>
                <a:ea typeface="Calibri"/>
                <a:cs typeface="Calibri"/>
                <a:sym typeface="Calibri"/>
              </a:rPr>
            </a:br>
            <a:endParaRPr lang="he-IL" sz="2000">
              <a:solidFill>
                <a:schemeClr val="tx1"/>
              </a:solidFill>
            </a:endParaRPr>
          </a:p>
        </p:txBody>
      </p:sp>
      <p:sp>
        <p:nvSpPr>
          <p:cNvPr id="203" name="Google Shape;203;p2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sz="2000"/>
              <a:t>11</a:t>
            </a:fld>
            <a:endParaRPr sz="2000"/>
          </a:p>
        </p:txBody>
      </p:sp>
      <p:grpSp>
        <p:nvGrpSpPr>
          <p:cNvPr id="2" name="Group 1">
            <a:extLst>
              <a:ext uri="{FF2B5EF4-FFF2-40B4-BE49-F238E27FC236}">
                <a16:creationId xmlns:a16="http://schemas.microsoft.com/office/drawing/2014/main" id="{E8BDE34E-94C5-7AC1-D8A9-A4885112488D}"/>
              </a:ext>
            </a:extLst>
          </p:cNvPr>
          <p:cNvGrpSpPr/>
          <p:nvPr/>
        </p:nvGrpSpPr>
        <p:grpSpPr>
          <a:xfrm>
            <a:off x="373850" y="993425"/>
            <a:ext cx="8524029" cy="2515475"/>
            <a:chOff x="387397" y="1424825"/>
            <a:chExt cx="8524029" cy="2515475"/>
          </a:xfrm>
        </p:grpSpPr>
        <p:pic>
          <p:nvPicPr>
            <p:cNvPr id="200" name="Google Shape;200;p27"/>
            <p:cNvPicPr preferRelativeResize="0"/>
            <p:nvPr/>
          </p:nvPicPr>
          <p:blipFill rotWithShape="1">
            <a:blip r:embed="rId3">
              <a:alphaModFix/>
            </a:blip>
            <a:srcRect/>
            <a:stretch/>
          </p:blipFill>
          <p:spPr>
            <a:xfrm>
              <a:off x="387397" y="1424825"/>
              <a:ext cx="4360178" cy="2515475"/>
            </a:xfrm>
            <a:prstGeom prst="rect">
              <a:avLst/>
            </a:prstGeom>
            <a:noFill/>
            <a:ln w="19050" cap="flat" cmpd="sng">
              <a:solidFill>
                <a:srgbClr val="31445D"/>
              </a:solidFill>
              <a:prstDash val="solid"/>
              <a:round/>
              <a:headEnd type="none" w="sm" len="sm"/>
              <a:tailEnd type="none" w="sm" len="sm"/>
            </a:ln>
          </p:spPr>
        </p:pic>
        <p:grpSp>
          <p:nvGrpSpPr>
            <p:cNvPr id="205" name="Google Shape;205;p27"/>
            <p:cNvGrpSpPr/>
            <p:nvPr/>
          </p:nvGrpSpPr>
          <p:grpSpPr>
            <a:xfrm>
              <a:off x="5169819" y="1424833"/>
              <a:ext cx="3741607" cy="2515465"/>
              <a:chOff x="4911064" y="1433510"/>
              <a:chExt cx="4145825" cy="2356849"/>
            </a:xfrm>
          </p:grpSpPr>
          <p:pic>
            <p:nvPicPr>
              <p:cNvPr id="206" name="Google Shape;206;p27"/>
              <p:cNvPicPr preferRelativeResize="0"/>
              <p:nvPr/>
            </p:nvPicPr>
            <p:blipFill rotWithShape="1">
              <a:blip r:embed="rId4">
                <a:alphaModFix/>
              </a:blip>
              <a:srcRect/>
              <a:stretch/>
            </p:blipFill>
            <p:spPr>
              <a:xfrm>
                <a:off x="4911064" y="1433510"/>
                <a:ext cx="4145825" cy="2356849"/>
              </a:xfrm>
              <a:prstGeom prst="rect">
                <a:avLst/>
              </a:prstGeom>
              <a:noFill/>
              <a:ln w="19050" cap="flat" cmpd="sng">
                <a:solidFill>
                  <a:srgbClr val="31445D"/>
                </a:solidFill>
                <a:prstDash val="solid"/>
                <a:round/>
                <a:headEnd type="none" w="sm" len="sm"/>
                <a:tailEnd type="none" w="sm" len="sm"/>
              </a:ln>
            </p:spPr>
          </p:pic>
          <p:pic>
            <p:nvPicPr>
              <p:cNvPr id="207" name="Google Shape;207;p27"/>
              <p:cNvPicPr preferRelativeResize="0"/>
              <p:nvPr/>
            </p:nvPicPr>
            <p:blipFill rotWithShape="1">
              <a:blip r:embed="rId5">
                <a:alphaModFix/>
              </a:blip>
              <a:srcRect/>
              <a:stretch/>
            </p:blipFill>
            <p:spPr>
              <a:xfrm>
                <a:off x="6970313" y="2995261"/>
                <a:ext cx="328950" cy="361939"/>
              </a:xfrm>
              <a:prstGeom prst="rect">
                <a:avLst/>
              </a:prstGeom>
              <a:noFill/>
              <a:ln>
                <a:noFill/>
              </a:ln>
            </p:spPr>
          </p:pic>
          <p:pic>
            <p:nvPicPr>
              <p:cNvPr id="208" name="Google Shape;208;p27"/>
              <p:cNvPicPr preferRelativeResize="0"/>
              <p:nvPr/>
            </p:nvPicPr>
            <p:blipFill rotWithShape="1">
              <a:blip r:embed="rId5">
                <a:alphaModFix/>
              </a:blip>
              <a:srcRect/>
              <a:stretch/>
            </p:blipFill>
            <p:spPr>
              <a:xfrm>
                <a:off x="7620000" y="2310500"/>
                <a:ext cx="361950" cy="361950"/>
              </a:xfrm>
              <a:prstGeom prst="rect">
                <a:avLst/>
              </a:prstGeom>
              <a:noFill/>
              <a:ln>
                <a:noFill/>
              </a:ln>
            </p:spPr>
          </p:pic>
          <p:pic>
            <p:nvPicPr>
              <p:cNvPr id="209" name="Google Shape;209;p27"/>
              <p:cNvPicPr preferRelativeResize="0"/>
              <p:nvPr/>
            </p:nvPicPr>
            <p:blipFill rotWithShape="1">
              <a:blip r:embed="rId5">
                <a:alphaModFix/>
              </a:blip>
              <a:srcRect t="-12739" r="-12739"/>
              <a:stretch/>
            </p:blipFill>
            <p:spPr>
              <a:xfrm>
                <a:off x="5355713" y="2068172"/>
                <a:ext cx="361950" cy="361960"/>
              </a:xfrm>
              <a:prstGeom prst="rect">
                <a:avLst/>
              </a:prstGeom>
              <a:noFill/>
              <a:ln>
                <a:noFill/>
              </a:ln>
            </p:spPr>
          </p:pic>
        </p:grpSp>
        <p:pic>
          <p:nvPicPr>
            <p:cNvPr id="210" name="Google Shape;210;p27"/>
            <p:cNvPicPr preferRelativeResize="0"/>
            <p:nvPr/>
          </p:nvPicPr>
          <p:blipFill rotWithShape="1">
            <a:blip r:embed="rId5">
              <a:alphaModFix/>
            </a:blip>
            <a:srcRect/>
            <a:stretch/>
          </p:blipFill>
          <p:spPr>
            <a:xfrm>
              <a:off x="6165025" y="3078725"/>
              <a:ext cx="328950" cy="361950"/>
            </a:xfrm>
            <a:prstGeom prst="rect">
              <a:avLst/>
            </a:prstGeom>
            <a:noFill/>
            <a:ln>
              <a:noFill/>
            </a:ln>
          </p:spPr>
        </p:pic>
        <p:pic>
          <p:nvPicPr>
            <p:cNvPr id="211" name="Google Shape;211;p27"/>
            <p:cNvPicPr preferRelativeResize="0"/>
            <p:nvPr/>
          </p:nvPicPr>
          <p:blipFill rotWithShape="1">
            <a:blip r:embed="rId5">
              <a:alphaModFix/>
            </a:blip>
            <a:srcRect/>
            <a:stretch/>
          </p:blipFill>
          <p:spPr>
            <a:xfrm>
              <a:off x="7979710" y="2692420"/>
              <a:ext cx="326660" cy="386308"/>
            </a:xfrm>
            <a:prstGeom prst="rect">
              <a:avLst/>
            </a:prstGeom>
            <a:noFill/>
            <a:ln>
              <a:noFill/>
            </a:ln>
          </p:spPr>
        </p:pic>
        <p:pic>
          <p:nvPicPr>
            <p:cNvPr id="212" name="Google Shape;212;p27"/>
            <p:cNvPicPr preferRelativeResize="0"/>
            <p:nvPr/>
          </p:nvPicPr>
          <p:blipFill rotWithShape="1">
            <a:blip r:embed="rId5">
              <a:alphaModFix/>
            </a:blip>
            <a:srcRect t="-12739" r="-12739"/>
            <a:stretch/>
          </p:blipFill>
          <p:spPr>
            <a:xfrm>
              <a:off x="6018216" y="2058608"/>
              <a:ext cx="326660" cy="386321"/>
            </a:xfrm>
            <a:prstGeom prst="rect">
              <a:avLst/>
            </a:prstGeom>
            <a:noFill/>
            <a:ln>
              <a:noFill/>
            </a:ln>
          </p:spPr>
        </p:pic>
      </p:grpSp>
      <p:sp>
        <p:nvSpPr>
          <p:cNvPr id="213" name="Google Shape;213;p27"/>
          <p:cNvSpPr txBox="1"/>
          <p:nvPr/>
        </p:nvSpPr>
        <p:spPr>
          <a:xfrm>
            <a:off x="8539200" y="115225"/>
            <a:ext cx="604800" cy="461635"/>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000" b="1">
                <a:solidFill>
                  <a:schemeClr val="lt1"/>
                </a:solidFill>
                <a:latin typeface="Calibri"/>
                <a:ea typeface="Calibri"/>
                <a:cs typeface="Calibri"/>
                <a:sym typeface="Calibri"/>
              </a:rPr>
              <a:t>1.1</a:t>
            </a:r>
            <a:endParaRPr sz="2000" b="1">
              <a:solidFill>
                <a:schemeClr val="lt1"/>
              </a:solidFill>
              <a:latin typeface="Calibri"/>
              <a:ea typeface="Calibri"/>
              <a:cs typeface="Calibri"/>
              <a:sym typeface="Calibri"/>
            </a:endParaRPr>
          </a:p>
        </p:txBody>
      </p:sp>
      <p:sp>
        <p:nvSpPr>
          <p:cNvPr id="3" name="Arrow: Right 2">
            <a:extLst>
              <a:ext uri="{FF2B5EF4-FFF2-40B4-BE49-F238E27FC236}">
                <a16:creationId xmlns:a16="http://schemas.microsoft.com/office/drawing/2014/main" id="{F934388D-97BA-0AC4-9DBD-79BD22BE8A70}"/>
              </a:ext>
            </a:extLst>
          </p:cNvPr>
          <p:cNvSpPr/>
          <p:nvPr/>
        </p:nvSpPr>
        <p:spPr>
          <a:xfrm rot="7045854">
            <a:off x="8025622" y="1867751"/>
            <a:ext cx="806027" cy="255715"/>
          </a:xfrm>
          <a:prstGeom prst="rightArrow">
            <a:avLst>
              <a:gd name="adj1" fmla="val 36775"/>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 name="Google Shape;132;p22">
            <a:extLst>
              <a:ext uri="{FF2B5EF4-FFF2-40B4-BE49-F238E27FC236}">
                <a16:creationId xmlns:a16="http://schemas.microsoft.com/office/drawing/2014/main" id="{0BE27713-45E5-A865-C365-40A359E1487F}"/>
              </a:ext>
            </a:extLst>
          </p:cNvPr>
          <p:cNvSpPr txBox="1">
            <a:spLocks/>
          </p:cNvSpPr>
          <p:nvPr/>
        </p:nvSpPr>
        <p:spPr>
          <a:xfrm>
            <a:off x="81075" y="124725"/>
            <a:ext cx="8375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r">
              <a:buSzPts val="990"/>
            </a:pPr>
            <a:r>
              <a:rPr lang="he-IL" sz="3600" b="1"/>
              <a:t>אינדונזיה,  אסיה</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203" name="Google Shape;203;p2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sz="2000"/>
              <a:t>12</a:t>
            </a:fld>
            <a:endParaRPr sz="2000"/>
          </a:p>
        </p:txBody>
      </p:sp>
      <p:grpSp>
        <p:nvGrpSpPr>
          <p:cNvPr id="2" name="Group 1">
            <a:extLst>
              <a:ext uri="{FF2B5EF4-FFF2-40B4-BE49-F238E27FC236}">
                <a16:creationId xmlns:a16="http://schemas.microsoft.com/office/drawing/2014/main" id="{E8BDE34E-94C5-7AC1-D8A9-A4885112488D}"/>
              </a:ext>
            </a:extLst>
          </p:cNvPr>
          <p:cNvGrpSpPr/>
          <p:nvPr/>
        </p:nvGrpSpPr>
        <p:grpSpPr>
          <a:xfrm>
            <a:off x="5156272" y="993433"/>
            <a:ext cx="3741607" cy="2515465"/>
            <a:chOff x="5169819" y="1424833"/>
            <a:chExt cx="3741607" cy="2515465"/>
          </a:xfrm>
        </p:grpSpPr>
        <p:grpSp>
          <p:nvGrpSpPr>
            <p:cNvPr id="205" name="Google Shape;205;p27"/>
            <p:cNvGrpSpPr/>
            <p:nvPr/>
          </p:nvGrpSpPr>
          <p:grpSpPr>
            <a:xfrm>
              <a:off x="5169819" y="1424833"/>
              <a:ext cx="3741607" cy="2515465"/>
              <a:chOff x="4911064" y="1433510"/>
              <a:chExt cx="4145825" cy="2356849"/>
            </a:xfrm>
          </p:grpSpPr>
          <p:pic>
            <p:nvPicPr>
              <p:cNvPr id="206" name="Google Shape;206;p27"/>
              <p:cNvPicPr preferRelativeResize="0"/>
              <p:nvPr/>
            </p:nvPicPr>
            <p:blipFill rotWithShape="1">
              <a:blip r:embed="rId3">
                <a:alphaModFix/>
              </a:blip>
              <a:srcRect/>
              <a:stretch/>
            </p:blipFill>
            <p:spPr>
              <a:xfrm>
                <a:off x="4911064" y="1433510"/>
                <a:ext cx="4145825" cy="2356849"/>
              </a:xfrm>
              <a:prstGeom prst="rect">
                <a:avLst/>
              </a:prstGeom>
              <a:noFill/>
              <a:ln w="19050" cap="flat" cmpd="sng">
                <a:solidFill>
                  <a:srgbClr val="31445D"/>
                </a:solidFill>
                <a:prstDash val="solid"/>
                <a:round/>
                <a:headEnd type="none" w="sm" len="sm"/>
                <a:tailEnd type="none" w="sm" len="sm"/>
              </a:ln>
            </p:spPr>
          </p:pic>
          <p:pic>
            <p:nvPicPr>
              <p:cNvPr id="207" name="Google Shape;207;p27"/>
              <p:cNvPicPr preferRelativeResize="0"/>
              <p:nvPr/>
            </p:nvPicPr>
            <p:blipFill rotWithShape="1">
              <a:blip r:embed="rId4">
                <a:alphaModFix/>
              </a:blip>
              <a:srcRect/>
              <a:stretch/>
            </p:blipFill>
            <p:spPr>
              <a:xfrm>
                <a:off x="6970313" y="2995261"/>
                <a:ext cx="328950" cy="361939"/>
              </a:xfrm>
              <a:prstGeom prst="rect">
                <a:avLst/>
              </a:prstGeom>
              <a:noFill/>
              <a:ln>
                <a:noFill/>
              </a:ln>
            </p:spPr>
          </p:pic>
          <p:pic>
            <p:nvPicPr>
              <p:cNvPr id="208" name="Google Shape;208;p27"/>
              <p:cNvPicPr preferRelativeResize="0"/>
              <p:nvPr/>
            </p:nvPicPr>
            <p:blipFill rotWithShape="1">
              <a:blip r:embed="rId4">
                <a:alphaModFix/>
              </a:blip>
              <a:srcRect/>
              <a:stretch/>
            </p:blipFill>
            <p:spPr>
              <a:xfrm>
                <a:off x="7620000" y="2310500"/>
                <a:ext cx="361950" cy="361950"/>
              </a:xfrm>
              <a:prstGeom prst="rect">
                <a:avLst/>
              </a:prstGeom>
              <a:noFill/>
              <a:ln>
                <a:noFill/>
              </a:ln>
            </p:spPr>
          </p:pic>
          <p:pic>
            <p:nvPicPr>
              <p:cNvPr id="209" name="Google Shape;209;p27"/>
              <p:cNvPicPr preferRelativeResize="0"/>
              <p:nvPr/>
            </p:nvPicPr>
            <p:blipFill rotWithShape="1">
              <a:blip r:embed="rId4">
                <a:alphaModFix/>
              </a:blip>
              <a:srcRect t="-12739" r="-12739"/>
              <a:stretch/>
            </p:blipFill>
            <p:spPr>
              <a:xfrm>
                <a:off x="5355713" y="2068172"/>
                <a:ext cx="361950" cy="361960"/>
              </a:xfrm>
              <a:prstGeom prst="rect">
                <a:avLst/>
              </a:prstGeom>
              <a:noFill/>
              <a:ln>
                <a:noFill/>
              </a:ln>
            </p:spPr>
          </p:pic>
        </p:grpSp>
        <p:pic>
          <p:nvPicPr>
            <p:cNvPr id="210" name="Google Shape;210;p27"/>
            <p:cNvPicPr preferRelativeResize="0"/>
            <p:nvPr/>
          </p:nvPicPr>
          <p:blipFill rotWithShape="1">
            <a:blip r:embed="rId4">
              <a:alphaModFix/>
            </a:blip>
            <a:srcRect/>
            <a:stretch/>
          </p:blipFill>
          <p:spPr>
            <a:xfrm>
              <a:off x="6165025" y="3078725"/>
              <a:ext cx="328950" cy="361950"/>
            </a:xfrm>
            <a:prstGeom prst="rect">
              <a:avLst/>
            </a:prstGeom>
            <a:noFill/>
            <a:ln>
              <a:noFill/>
            </a:ln>
          </p:spPr>
        </p:pic>
        <p:pic>
          <p:nvPicPr>
            <p:cNvPr id="211" name="Google Shape;211;p27"/>
            <p:cNvPicPr preferRelativeResize="0"/>
            <p:nvPr/>
          </p:nvPicPr>
          <p:blipFill rotWithShape="1">
            <a:blip r:embed="rId4">
              <a:alphaModFix/>
            </a:blip>
            <a:srcRect/>
            <a:stretch/>
          </p:blipFill>
          <p:spPr>
            <a:xfrm>
              <a:off x="7979710" y="2692420"/>
              <a:ext cx="326660" cy="386308"/>
            </a:xfrm>
            <a:prstGeom prst="rect">
              <a:avLst/>
            </a:prstGeom>
            <a:noFill/>
            <a:ln>
              <a:noFill/>
            </a:ln>
          </p:spPr>
        </p:pic>
        <p:pic>
          <p:nvPicPr>
            <p:cNvPr id="212" name="Google Shape;212;p27"/>
            <p:cNvPicPr preferRelativeResize="0"/>
            <p:nvPr/>
          </p:nvPicPr>
          <p:blipFill rotWithShape="1">
            <a:blip r:embed="rId4">
              <a:alphaModFix/>
            </a:blip>
            <a:srcRect t="-12739" r="-12739"/>
            <a:stretch/>
          </p:blipFill>
          <p:spPr>
            <a:xfrm>
              <a:off x="6018216" y="2058608"/>
              <a:ext cx="326660" cy="386321"/>
            </a:xfrm>
            <a:prstGeom prst="rect">
              <a:avLst/>
            </a:prstGeom>
            <a:noFill/>
            <a:ln>
              <a:noFill/>
            </a:ln>
          </p:spPr>
        </p:pic>
      </p:grpSp>
      <p:sp>
        <p:nvSpPr>
          <p:cNvPr id="213" name="Google Shape;213;p27"/>
          <p:cNvSpPr txBox="1"/>
          <p:nvPr/>
        </p:nvSpPr>
        <p:spPr>
          <a:xfrm>
            <a:off x="8539200" y="115225"/>
            <a:ext cx="604800" cy="461635"/>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000" b="1">
                <a:solidFill>
                  <a:schemeClr val="lt1"/>
                </a:solidFill>
                <a:latin typeface="Calibri"/>
                <a:ea typeface="Calibri"/>
                <a:cs typeface="Calibri"/>
                <a:sym typeface="Calibri"/>
              </a:rPr>
              <a:t>1.1</a:t>
            </a:r>
            <a:endParaRPr sz="2000" b="1">
              <a:solidFill>
                <a:schemeClr val="lt1"/>
              </a:solidFill>
              <a:latin typeface="Calibri"/>
              <a:ea typeface="Calibri"/>
              <a:cs typeface="Calibri"/>
              <a:sym typeface="Calibri"/>
            </a:endParaRPr>
          </a:p>
        </p:txBody>
      </p:sp>
      <p:sp>
        <p:nvSpPr>
          <p:cNvPr id="4" name="Google Shape;132;p22">
            <a:extLst>
              <a:ext uri="{FF2B5EF4-FFF2-40B4-BE49-F238E27FC236}">
                <a16:creationId xmlns:a16="http://schemas.microsoft.com/office/drawing/2014/main" id="{0BE27713-45E5-A865-C365-40A359E1487F}"/>
              </a:ext>
            </a:extLst>
          </p:cNvPr>
          <p:cNvSpPr txBox="1">
            <a:spLocks/>
          </p:cNvSpPr>
          <p:nvPr/>
        </p:nvSpPr>
        <p:spPr>
          <a:xfrm>
            <a:off x="81075" y="124725"/>
            <a:ext cx="8375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r">
              <a:buSzPts val="990"/>
            </a:pPr>
            <a:r>
              <a:rPr lang="he-IL" sz="3600" b="1"/>
              <a:t>ישראל</a:t>
            </a:r>
          </a:p>
        </p:txBody>
      </p:sp>
      <p:pic>
        <p:nvPicPr>
          <p:cNvPr id="5" name="Google Shape;211;p27">
            <a:extLst>
              <a:ext uri="{FF2B5EF4-FFF2-40B4-BE49-F238E27FC236}">
                <a16:creationId xmlns:a16="http://schemas.microsoft.com/office/drawing/2014/main" id="{3E72E855-0FA4-319A-51BC-0A380994D7E5}"/>
              </a:ext>
            </a:extLst>
          </p:cNvPr>
          <p:cNvPicPr preferRelativeResize="0"/>
          <p:nvPr/>
        </p:nvPicPr>
        <p:blipFill rotWithShape="1">
          <a:blip r:embed="rId4">
            <a:alphaModFix/>
          </a:blip>
          <a:srcRect/>
          <a:stretch/>
        </p:blipFill>
        <p:spPr>
          <a:xfrm>
            <a:off x="7133682" y="1775689"/>
            <a:ext cx="326660" cy="386308"/>
          </a:xfrm>
          <a:prstGeom prst="rect">
            <a:avLst/>
          </a:prstGeom>
          <a:noFill/>
          <a:ln>
            <a:noFill/>
          </a:ln>
        </p:spPr>
      </p:pic>
      <p:sp>
        <p:nvSpPr>
          <p:cNvPr id="6" name="Arrow: Right 5">
            <a:extLst>
              <a:ext uri="{FF2B5EF4-FFF2-40B4-BE49-F238E27FC236}">
                <a16:creationId xmlns:a16="http://schemas.microsoft.com/office/drawing/2014/main" id="{D3CA5EF1-DA0E-6E75-F97D-700BD18A9582}"/>
              </a:ext>
            </a:extLst>
          </p:cNvPr>
          <p:cNvSpPr/>
          <p:nvPr/>
        </p:nvSpPr>
        <p:spPr>
          <a:xfrm rot="7045854">
            <a:off x="7127702" y="1319509"/>
            <a:ext cx="806027" cy="255715"/>
          </a:xfrm>
          <a:prstGeom prst="rightArrow">
            <a:avLst>
              <a:gd name="adj1" fmla="val 36775"/>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9" name="Google Shape;183;p26">
            <a:extLst>
              <a:ext uri="{FF2B5EF4-FFF2-40B4-BE49-F238E27FC236}">
                <a16:creationId xmlns:a16="http://schemas.microsoft.com/office/drawing/2014/main" id="{588158CF-E120-5DAF-7CC1-E0A2BE149AB0}"/>
              </a:ext>
            </a:extLst>
          </p:cNvPr>
          <p:cNvSpPr txBox="1">
            <a:spLocks noGrp="1"/>
          </p:cNvSpPr>
          <p:nvPr>
            <p:ph type="body" idx="1"/>
          </p:nvPr>
        </p:nvSpPr>
        <p:spPr>
          <a:xfrm>
            <a:off x="180750" y="3786364"/>
            <a:ext cx="8814237" cy="700509"/>
          </a:xfrm>
          <a:prstGeom prst="rect">
            <a:avLst/>
          </a:prstGeom>
          <a:effectLst/>
        </p:spPr>
        <p:txBody>
          <a:bodyPr spcFirstLastPara="1" wrap="square" lIns="91425" tIns="91425" rIns="91425" bIns="91425" anchor="t" anchorCtr="0">
            <a:noAutofit/>
          </a:bodyPr>
          <a:lstStyle/>
          <a:p>
            <a:pPr marL="0" indent="0" algn="r">
              <a:buNone/>
            </a:pPr>
            <a:r>
              <a:rPr lang="he-IL" sz="2000">
                <a:solidFill>
                  <a:schemeClr val="dk1"/>
                </a:solidFill>
              </a:rPr>
              <a:t>ב2018, רשות המים בישראל יצאה בקמפיין המשך, "ישראל מתייבשת שוב!" לאחר רצף של  שנות בצורת. קמפיין ישראל מתייבשת המקורי יצא לפני כ 15 שנים, ב2008-9.  </a:t>
            </a:r>
          </a:p>
          <a:p>
            <a:pPr marL="0" lvl="0" indent="0" algn="r" rtl="1">
              <a:spcBef>
                <a:spcPts val="1200"/>
              </a:spcBef>
              <a:spcAft>
                <a:spcPts val="0"/>
              </a:spcAft>
              <a:buNone/>
            </a:pPr>
            <a:endParaRPr sz="2000">
              <a:solidFill>
                <a:schemeClr val="dk1"/>
              </a:solidFill>
            </a:endParaRPr>
          </a:p>
          <a:p>
            <a:pPr marL="0" lvl="0" indent="0" algn="r" rtl="1">
              <a:spcBef>
                <a:spcPts val="1200"/>
              </a:spcBef>
              <a:spcAft>
                <a:spcPts val="1200"/>
              </a:spcAft>
              <a:buNone/>
            </a:pPr>
            <a:endParaRPr sz="2000">
              <a:solidFill>
                <a:schemeClr val="dk1"/>
              </a:solidFill>
            </a:endParaRPr>
          </a:p>
        </p:txBody>
      </p:sp>
      <p:pic>
        <p:nvPicPr>
          <p:cNvPr id="10" name="Picture 9">
            <a:hlinkClick r:id="rId5"/>
            <a:extLst>
              <a:ext uri="{FF2B5EF4-FFF2-40B4-BE49-F238E27FC236}">
                <a16:creationId xmlns:a16="http://schemas.microsoft.com/office/drawing/2014/main" id="{94775B47-79EB-D22C-AA0D-4184DD84945D}"/>
              </a:ext>
            </a:extLst>
          </p:cNvPr>
          <p:cNvPicPr>
            <a:picLocks noChangeAspect="1"/>
          </p:cNvPicPr>
          <p:nvPr/>
        </p:nvPicPr>
        <p:blipFill>
          <a:blip r:embed="rId6"/>
          <a:stretch>
            <a:fillRect/>
          </a:stretch>
        </p:blipFill>
        <p:spPr>
          <a:xfrm>
            <a:off x="333565" y="929435"/>
            <a:ext cx="4338951" cy="2663170"/>
          </a:xfrm>
          <a:prstGeom prst="rect">
            <a:avLst/>
          </a:prstGeom>
        </p:spPr>
      </p:pic>
    </p:spTree>
    <p:extLst>
      <p:ext uri="{BB962C8B-B14F-4D97-AF65-F5344CB8AC3E}">
        <p14:creationId xmlns:p14="http://schemas.microsoft.com/office/powerpoint/2010/main" val="305575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8"/>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a:t>לסיכום: מה קורה למקורות המים בעולם?</a:t>
            </a:r>
            <a:endParaRPr sz="3620"/>
          </a:p>
        </p:txBody>
      </p:sp>
      <p:sp>
        <p:nvSpPr>
          <p:cNvPr id="219" name="Google Shape;219;p28"/>
          <p:cNvSpPr txBox="1">
            <a:spLocks noGrp="1"/>
          </p:cNvSpPr>
          <p:nvPr>
            <p:ph type="body" idx="1"/>
          </p:nvPr>
        </p:nvSpPr>
        <p:spPr>
          <a:xfrm>
            <a:off x="819850" y="918525"/>
            <a:ext cx="7527600" cy="3416400"/>
          </a:xfrm>
          <a:prstGeom prst="rect">
            <a:avLst/>
          </a:prstGeom>
        </p:spPr>
        <p:txBody>
          <a:bodyPr spcFirstLastPara="1" wrap="square" lIns="91425" tIns="91425" rIns="91425" bIns="91425" anchor="t" anchorCtr="0">
            <a:noAutofit/>
          </a:bodyPr>
          <a:lstStyle/>
          <a:p>
            <a:pPr marL="0" lvl="0" indent="0" algn="r" rtl="1">
              <a:spcBef>
                <a:spcPts val="0"/>
              </a:spcBef>
              <a:spcAft>
                <a:spcPts val="1200"/>
              </a:spcAft>
              <a:buNone/>
            </a:pPr>
            <a:r>
              <a:rPr lang="en" sz="2800">
                <a:solidFill>
                  <a:schemeClr val="dk1"/>
                </a:solidFill>
              </a:rPr>
              <a:t>איזה תופעות משותפות לכל בעיות המים שהוצגו?</a:t>
            </a:r>
            <a:endParaRPr sz="2800">
              <a:solidFill>
                <a:schemeClr val="dk1"/>
              </a:solidFill>
            </a:endParaRPr>
          </a:p>
        </p:txBody>
      </p:sp>
      <p:sp>
        <p:nvSpPr>
          <p:cNvPr id="220" name="Google Shape;220;p2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13</a:t>
            </a:fld>
            <a:endParaRPr/>
          </a:p>
        </p:txBody>
      </p:sp>
      <p:pic>
        <p:nvPicPr>
          <p:cNvPr id="221" name="Google Shape;221;p28"/>
          <p:cNvPicPr preferRelativeResize="0"/>
          <p:nvPr/>
        </p:nvPicPr>
        <p:blipFill rotWithShape="1">
          <a:blip r:embed="rId3">
            <a:alphaModFix/>
          </a:blip>
          <a:srcRect/>
          <a:stretch/>
        </p:blipFill>
        <p:spPr>
          <a:xfrm>
            <a:off x="211824" y="2991850"/>
            <a:ext cx="2617299" cy="1509975"/>
          </a:xfrm>
          <a:prstGeom prst="rect">
            <a:avLst/>
          </a:prstGeom>
          <a:noFill/>
          <a:ln w="19050" cap="flat" cmpd="sng">
            <a:solidFill>
              <a:srgbClr val="31445D"/>
            </a:solidFill>
            <a:prstDash val="solid"/>
            <a:round/>
            <a:headEnd type="none" w="sm" len="sm"/>
            <a:tailEnd type="none" w="sm" len="sm"/>
          </a:ln>
        </p:spPr>
      </p:pic>
      <p:pic>
        <p:nvPicPr>
          <p:cNvPr id="222" name="Google Shape;222;p28"/>
          <p:cNvPicPr preferRelativeResize="0"/>
          <p:nvPr/>
        </p:nvPicPr>
        <p:blipFill rotWithShape="1">
          <a:blip r:embed="rId4">
            <a:alphaModFix/>
          </a:blip>
          <a:srcRect/>
          <a:stretch/>
        </p:blipFill>
        <p:spPr>
          <a:xfrm>
            <a:off x="1709525" y="2195350"/>
            <a:ext cx="2523276" cy="1682699"/>
          </a:xfrm>
          <a:prstGeom prst="rect">
            <a:avLst/>
          </a:prstGeom>
          <a:noFill/>
          <a:ln w="28575" cap="flat" cmpd="sng">
            <a:solidFill>
              <a:srgbClr val="31445D"/>
            </a:solidFill>
            <a:prstDash val="solid"/>
            <a:round/>
            <a:headEnd type="none" w="sm" len="sm"/>
            <a:tailEnd type="none" w="sm" len="sm"/>
          </a:ln>
        </p:spPr>
      </p:pic>
      <p:pic>
        <p:nvPicPr>
          <p:cNvPr id="223" name="Google Shape;223;p28"/>
          <p:cNvPicPr preferRelativeResize="0"/>
          <p:nvPr/>
        </p:nvPicPr>
        <p:blipFill rotWithShape="1">
          <a:blip r:embed="rId5">
            <a:alphaModFix/>
          </a:blip>
          <a:srcRect/>
          <a:stretch/>
        </p:blipFill>
        <p:spPr>
          <a:xfrm>
            <a:off x="6593625" y="3221621"/>
            <a:ext cx="2267180" cy="1509975"/>
          </a:xfrm>
          <a:prstGeom prst="rect">
            <a:avLst/>
          </a:prstGeom>
          <a:noFill/>
          <a:ln w="19050" cap="flat" cmpd="sng">
            <a:solidFill>
              <a:srgbClr val="31445D"/>
            </a:solidFill>
            <a:prstDash val="solid"/>
            <a:round/>
            <a:headEnd type="none" w="sm" len="sm"/>
            <a:tailEnd type="none" w="sm" len="sm"/>
          </a:ln>
        </p:spPr>
      </p:pic>
      <p:pic>
        <p:nvPicPr>
          <p:cNvPr id="224" name="Google Shape;224;p28"/>
          <p:cNvPicPr preferRelativeResize="0"/>
          <p:nvPr/>
        </p:nvPicPr>
        <p:blipFill rotWithShape="1">
          <a:blip r:embed="rId6">
            <a:alphaModFix/>
          </a:blip>
          <a:srcRect/>
          <a:stretch/>
        </p:blipFill>
        <p:spPr>
          <a:xfrm>
            <a:off x="4888699" y="2281013"/>
            <a:ext cx="2013725" cy="1164326"/>
          </a:xfrm>
          <a:prstGeom prst="rect">
            <a:avLst/>
          </a:prstGeom>
          <a:noFill/>
          <a:ln w="19050" cap="flat" cmpd="sng">
            <a:solidFill>
              <a:srgbClr val="31445D"/>
            </a:solidFill>
            <a:prstDash val="solid"/>
            <a:round/>
            <a:headEnd type="none" w="sm" len="sm"/>
            <a:tailEnd type="none" w="sm" len="sm"/>
          </a:ln>
        </p:spPr>
      </p:pic>
      <p:pic>
        <p:nvPicPr>
          <p:cNvPr id="225" name="Google Shape;225;p28"/>
          <p:cNvPicPr preferRelativeResize="0"/>
          <p:nvPr/>
        </p:nvPicPr>
        <p:blipFill rotWithShape="1">
          <a:blip r:embed="rId7">
            <a:alphaModFix/>
          </a:blip>
          <a:srcRect/>
          <a:stretch/>
        </p:blipFill>
        <p:spPr>
          <a:xfrm>
            <a:off x="6748031" y="2195362"/>
            <a:ext cx="1958375" cy="1223149"/>
          </a:xfrm>
          <a:prstGeom prst="rect">
            <a:avLst/>
          </a:prstGeom>
          <a:noFill/>
          <a:ln w="19050" cap="flat" cmpd="sng">
            <a:solidFill>
              <a:srgbClr val="31445D"/>
            </a:solidFill>
            <a:prstDash val="solid"/>
            <a:round/>
            <a:headEnd type="none" w="sm" len="sm"/>
            <a:tailEnd type="none" w="sm" len="sm"/>
          </a:ln>
        </p:spPr>
      </p:pic>
      <p:pic>
        <p:nvPicPr>
          <p:cNvPr id="226" name="Google Shape;226;p28"/>
          <p:cNvPicPr preferRelativeResize="0"/>
          <p:nvPr/>
        </p:nvPicPr>
        <p:blipFill rotWithShape="1">
          <a:blip r:embed="rId8">
            <a:alphaModFix/>
          </a:blip>
          <a:srcRect/>
          <a:stretch/>
        </p:blipFill>
        <p:spPr>
          <a:xfrm>
            <a:off x="4744749" y="3221616"/>
            <a:ext cx="1958376" cy="1242334"/>
          </a:xfrm>
          <a:prstGeom prst="rect">
            <a:avLst/>
          </a:prstGeom>
          <a:noFill/>
          <a:ln w="19050" cap="flat" cmpd="sng">
            <a:solidFill>
              <a:srgbClr val="31445D"/>
            </a:solidFill>
            <a:prstDash val="solid"/>
            <a:round/>
            <a:headEnd type="none" w="sm" len="sm"/>
            <a:tailEnd type="none" w="sm" len="sm"/>
          </a:ln>
        </p:spPr>
      </p:pic>
      <p:sp>
        <p:nvSpPr>
          <p:cNvPr id="227" name="Google Shape;227;p28"/>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500" b="1">
                <a:solidFill>
                  <a:schemeClr val="lt1"/>
                </a:solidFill>
                <a:latin typeface="Calibri"/>
                <a:ea typeface="Calibri"/>
                <a:cs typeface="Calibri"/>
                <a:sym typeface="Calibri"/>
              </a:rPr>
              <a:t>1.1</a:t>
            </a:r>
            <a:endParaRPr sz="2500" b="1">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8"/>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algn="r">
              <a:buSzPts val="990"/>
            </a:pPr>
            <a:r>
              <a:rPr lang="he-IL" sz="3600"/>
              <a:t>זווית מקומית – זיהום נחל אלכסנדר </a:t>
            </a:r>
            <a:endParaRPr lang="he-IL" sz="3620"/>
          </a:p>
        </p:txBody>
      </p:sp>
      <p:sp>
        <p:nvSpPr>
          <p:cNvPr id="220" name="Google Shape;220;p2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14</a:t>
            </a:fld>
            <a:endParaRPr/>
          </a:p>
        </p:txBody>
      </p:sp>
      <p:sp>
        <p:nvSpPr>
          <p:cNvPr id="227" name="Google Shape;227;p28"/>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he-IL" sz="2500" b="1">
                <a:solidFill>
                  <a:schemeClr val="lt1"/>
                </a:solidFill>
                <a:latin typeface="Calibri"/>
                <a:ea typeface="Calibri"/>
                <a:cs typeface="Calibri"/>
                <a:sym typeface="Calibri"/>
              </a:rPr>
              <a:t>1.2</a:t>
            </a:r>
            <a:endParaRPr sz="2500" b="1">
              <a:solidFill>
                <a:schemeClr val="lt1"/>
              </a:solidFill>
              <a:latin typeface="Calibri"/>
              <a:ea typeface="Calibri"/>
              <a:cs typeface="Calibri"/>
              <a:sym typeface="Calibri"/>
            </a:endParaRPr>
          </a:p>
        </p:txBody>
      </p:sp>
      <p:pic>
        <p:nvPicPr>
          <p:cNvPr id="2050" name="Picture 2" descr="נחל אלכסנדר">
            <a:extLst>
              <a:ext uri="{FF2B5EF4-FFF2-40B4-BE49-F238E27FC236}">
                <a16:creationId xmlns:a16="http://schemas.microsoft.com/office/drawing/2014/main" id="{E6B458F8-2E89-E74F-AEAC-E742099849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8760" y="815794"/>
            <a:ext cx="4790440" cy="359283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04E1364-11BE-AB8E-A17B-AA5B070C4A0B}"/>
              </a:ext>
            </a:extLst>
          </p:cNvPr>
          <p:cNvSpPr txBox="1"/>
          <p:nvPr/>
        </p:nvSpPr>
        <p:spPr>
          <a:xfrm>
            <a:off x="1678126" y="4100847"/>
            <a:ext cx="4639732" cy="307777"/>
          </a:xfrm>
          <a:prstGeom prst="rect">
            <a:avLst/>
          </a:prstGeom>
          <a:noFill/>
        </p:spPr>
        <p:txBody>
          <a:bodyPr wrap="square">
            <a:spAutoFit/>
          </a:bodyPr>
          <a:lstStyle/>
          <a:p>
            <a:r>
              <a:rPr lang="he-IL" b="0" i="0">
                <a:solidFill>
                  <a:srgbClr val="0C3058"/>
                </a:solidFill>
                <a:effectLst/>
                <a:highlight>
                  <a:srgbClr val="FFFFFF"/>
                </a:highlight>
                <a:latin typeface="Rubik"/>
              </a:rPr>
              <a:t>נחל אלכסנדר, © איל יפה</a:t>
            </a:r>
            <a:endParaRPr lang="en-US"/>
          </a:p>
        </p:txBody>
      </p:sp>
    </p:spTree>
    <p:extLst>
      <p:ext uri="{BB962C8B-B14F-4D97-AF65-F5344CB8AC3E}">
        <p14:creationId xmlns:p14="http://schemas.microsoft.com/office/powerpoint/2010/main" val="3166321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9"/>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algn="r">
              <a:buSzPts val="990"/>
            </a:pPr>
            <a:r>
              <a:rPr lang="en" sz="3600" err="1"/>
              <a:t>נחל</a:t>
            </a:r>
            <a:r>
              <a:rPr lang="en" sz="3600"/>
              <a:t> </a:t>
            </a:r>
            <a:r>
              <a:rPr lang="en" sz="3600" err="1"/>
              <a:t>אלכסנדר</a:t>
            </a:r>
            <a:r>
              <a:rPr lang="en" sz="3600"/>
              <a:t> - </a:t>
            </a:r>
            <a:r>
              <a:rPr lang="en" sz="3600" err="1"/>
              <a:t>נעים</a:t>
            </a:r>
            <a:r>
              <a:rPr lang="en" sz="3600"/>
              <a:t> </a:t>
            </a:r>
            <a:r>
              <a:rPr lang="en" sz="3600" err="1"/>
              <a:t>להכיר</a:t>
            </a:r>
            <a:endParaRPr lang="en" sz="2600" err="1">
              <a:solidFill>
                <a:srgbClr val="333333"/>
              </a:solidFill>
              <a:highlight>
                <a:srgbClr val="FFFFFF"/>
              </a:highlight>
              <a:latin typeface="Arial"/>
              <a:cs typeface="Arial"/>
            </a:endParaRPr>
          </a:p>
        </p:txBody>
      </p:sp>
      <p:sp>
        <p:nvSpPr>
          <p:cNvPr id="233" name="Google Shape;233;p2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15</a:t>
            </a:fld>
            <a:endParaRPr/>
          </a:p>
        </p:txBody>
      </p:sp>
      <p:pic>
        <p:nvPicPr>
          <p:cNvPr id="235" name="Google Shape;235;p29"/>
          <p:cNvPicPr preferRelativeResize="0"/>
          <p:nvPr/>
        </p:nvPicPr>
        <p:blipFill>
          <a:blip r:embed="rId3">
            <a:alphaModFix/>
          </a:blip>
          <a:stretch>
            <a:fillRect/>
          </a:stretch>
        </p:blipFill>
        <p:spPr>
          <a:xfrm>
            <a:off x="0" y="697425"/>
            <a:ext cx="7130879" cy="4155414"/>
          </a:xfrm>
          <a:prstGeom prst="rect">
            <a:avLst/>
          </a:prstGeom>
          <a:noFill/>
          <a:ln>
            <a:noFill/>
          </a:ln>
        </p:spPr>
      </p:pic>
      <p:sp>
        <p:nvSpPr>
          <p:cNvPr id="236" name="Google Shape;236;p29"/>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he-IL" sz="2500" b="1">
                <a:solidFill>
                  <a:schemeClr val="lt1"/>
                </a:solidFill>
                <a:latin typeface="Calibri"/>
                <a:ea typeface="Calibri"/>
                <a:cs typeface="Calibri"/>
                <a:sym typeface="Calibri"/>
              </a:rPr>
              <a:t>1.2</a:t>
            </a:r>
            <a:endParaRPr sz="2500" b="1">
              <a:solidFill>
                <a:schemeClr val="lt1"/>
              </a:solidFill>
              <a:latin typeface="Calibri"/>
              <a:ea typeface="Calibri"/>
              <a:cs typeface="Calibri"/>
              <a:sym typeface="Calibri"/>
            </a:endParaRPr>
          </a:p>
        </p:txBody>
      </p:sp>
      <p:sp>
        <p:nvSpPr>
          <p:cNvPr id="3" name="TextBox 2">
            <a:extLst>
              <a:ext uri="{FF2B5EF4-FFF2-40B4-BE49-F238E27FC236}">
                <a16:creationId xmlns:a16="http://schemas.microsoft.com/office/drawing/2014/main" id="{BDD582F9-8AC9-22DF-176B-2E74F927A124}"/>
              </a:ext>
            </a:extLst>
          </p:cNvPr>
          <p:cNvSpPr txBox="1"/>
          <p:nvPr/>
        </p:nvSpPr>
        <p:spPr>
          <a:xfrm>
            <a:off x="7208838" y="1446213"/>
            <a:ext cx="1830387"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r>
              <a:rPr lang="he-IL" sz="1800" b="1" u="sng">
                <a:solidFill>
                  <a:srgbClr val="333333"/>
                </a:solidFill>
                <a:cs typeface="Calibri"/>
              </a:rPr>
              <a:t>תוואי הנחל</a:t>
            </a:r>
            <a:r>
              <a:rPr lang="en-US" sz="1800" b="1" u="sng">
                <a:latin typeface="Calibri"/>
                <a:cs typeface="Calibri"/>
              </a:rPr>
              <a:t>​</a:t>
            </a:r>
          </a:p>
          <a:p>
            <a:pPr marL="57150" indent="-285750" algn="just" rtl="1">
              <a:buFont typeface="Wingdings"/>
              <a:buChar char="ü"/>
            </a:pPr>
            <a:r>
              <a:rPr lang="he-IL" sz="1800">
                <a:solidFill>
                  <a:srgbClr val="333333"/>
                </a:solidFill>
                <a:highlight>
                  <a:srgbClr val="FFFFFF"/>
                </a:highlight>
                <a:cs typeface="Calibri"/>
              </a:rPr>
              <a:t>יובליו מתחילים באזור שכם</a:t>
            </a:r>
            <a:r>
              <a:rPr lang="en-US" sz="1800">
                <a:latin typeface="Calibri"/>
                <a:cs typeface="Calibri"/>
              </a:rPr>
              <a:t>​</a:t>
            </a:r>
          </a:p>
          <a:p>
            <a:pPr marL="57150" indent="-285750" algn="just" rtl="1">
              <a:buFont typeface="Wingdings"/>
              <a:buChar char="ü"/>
            </a:pPr>
            <a:r>
              <a:rPr lang="he-IL" sz="1800">
                <a:solidFill>
                  <a:srgbClr val="333333"/>
                </a:solidFill>
                <a:cs typeface="Calibri"/>
              </a:rPr>
              <a:t>זורם לאורך כ-45 </a:t>
            </a:r>
            <a:r>
              <a:rPr lang="he-IL" sz="1800">
                <a:solidFill>
                  <a:srgbClr val="333333"/>
                </a:solidFill>
                <a:highlight>
                  <a:srgbClr val="FFFFFF"/>
                </a:highlight>
                <a:cs typeface="Calibri"/>
              </a:rPr>
              <a:t>ק"מ ונשפך לים מצפון לחוף בית ינאי</a:t>
            </a:r>
            <a:r>
              <a:rPr lang="en-US" sz="1800">
                <a:latin typeface="Calibri"/>
                <a:cs typeface="Calibri"/>
              </a:rPr>
              <a:t>​​</a:t>
            </a:r>
            <a:endParaRPr lang="en-US"/>
          </a:p>
          <a:p>
            <a:pPr algn="r" rtl="1"/>
            <a:endParaRPr lang="en-US" sz="1800">
              <a:latin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0"/>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he-IL" sz="3600" err="1"/>
              <a:t>זיהום</a:t>
            </a:r>
            <a:r>
              <a:rPr lang="he-IL" sz="3600"/>
              <a:t> </a:t>
            </a:r>
            <a:r>
              <a:rPr lang="he-IL" sz="3600" err="1"/>
              <a:t>חמור</a:t>
            </a:r>
            <a:r>
              <a:rPr lang="he-IL" sz="3600"/>
              <a:t> </a:t>
            </a:r>
            <a:r>
              <a:rPr lang="he-IL" sz="3600" err="1"/>
              <a:t>בנחל</a:t>
            </a:r>
            <a:r>
              <a:rPr lang="he-IL" sz="3600"/>
              <a:t> </a:t>
            </a:r>
            <a:r>
              <a:rPr lang="he-IL" sz="3600" err="1"/>
              <a:t>אלכסנדר</a:t>
            </a:r>
            <a:r>
              <a:rPr lang="he-IL" sz="3600"/>
              <a:t> </a:t>
            </a:r>
            <a:r>
              <a:rPr lang="he-IL" sz="3600" err="1"/>
              <a:t>הנשפך</a:t>
            </a:r>
            <a:r>
              <a:rPr lang="he-IL" sz="3600"/>
              <a:t> </a:t>
            </a:r>
            <a:r>
              <a:rPr lang="he-IL" sz="3600" err="1"/>
              <a:t>לים</a:t>
            </a:r>
          </a:p>
        </p:txBody>
      </p:sp>
      <p:sp>
        <p:nvSpPr>
          <p:cNvPr id="243" name="Google Shape;243;p30"/>
          <p:cNvSpPr txBox="1">
            <a:spLocks noGrp="1"/>
          </p:cNvSpPr>
          <p:nvPr>
            <p:ph type="body" idx="1"/>
          </p:nvPr>
        </p:nvSpPr>
        <p:spPr>
          <a:xfrm>
            <a:off x="1561533" y="678247"/>
            <a:ext cx="8297400" cy="864300"/>
          </a:xfrm>
          <a:prstGeom prst="rect">
            <a:avLst/>
          </a:prstGeom>
          <a:effectLst/>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3200" b="1">
                <a:solidFill>
                  <a:schemeClr val="dk1"/>
                </a:solidFill>
                <a:highlight>
                  <a:srgbClr val="FFFFFF"/>
                </a:highlight>
                <a:sym typeface="Arial"/>
                <a:hlinkClick r:id="rId3"/>
              </a:rPr>
              <a:t>נחל אלכסנדר: דגים מתים וזיהו</a:t>
            </a:r>
            <a:r>
              <a:rPr lang="en" sz="3200" b="1">
                <a:solidFill>
                  <a:schemeClr val="dk1"/>
                </a:solidFill>
                <a:highlight>
                  <a:srgbClr val="FFFFFF"/>
                </a:highlight>
                <a:hlinkClick r:id="rId3"/>
              </a:rPr>
              <a:t>ם חמור</a:t>
            </a:r>
            <a:endParaRPr lang="en-US" sz="3200" b="1">
              <a:solidFill>
                <a:schemeClr val="dk1"/>
              </a:solidFill>
              <a:highlight>
                <a:srgbClr val="FFFFFF"/>
              </a:highlight>
            </a:endParaRPr>
          </a:p>
          <a:p>
            <a:pPr marL="0" lvl="0" indent="0" algn="ctr" rtl="0">
              <a:spcBef>
                <a:spcPts val="1200"/>
              </a:spcBef>
              <a:spcAft>
                <a:spcPts val="0"/>
              </a:spcAft>
              <a:buClr>
                <a:schemeClr val="dk1"/>
              </a:buClr>
              <a:buSzPts val="1100"/>
              <a:buFont typeface="Arial"/>
              <a:buNone/>
            </a:pPr>
            <a:endParaRPr sz="3600" b="1"/>
          </a:p>
          <a:p>
            <a:pPr marL="0" lvl="0" indent="0" algn="r" rtl="1">
              <a:spcBef>
                <a:spcPts val="1200"/>
              </a:spcBef>
              <a:spcAft>
                <a:spcPts val="0"/>
              </a:spcAft>
              <a:buClr>
                <a:schemeClr val="dk1"/>
              </a:buClr>
              <a:buSzPts val="1100"/>
              <a:buFont typeface="Arial"/>
              <a:buNone/>
            </a:pPr>
            <a:endParaRPr sz="3600" b="1"/>
          </a:p>
          <a:p>
            <a:pPr marL="0" lvl="0" indent="0" algn="r" rtl="1">
              <a:spcBef>
                <a:spcPts val="1200"/>
              </a:spcBef>
              <a:spcAft>
                <a:spcPts val="1200"/>
              </a:spcAft>
              <a:buNone/>
            </a:pPr>
            <a:endParaRPr sz="3600" b="1"/>
          </a:p>
        </p:txBody>
      </p:sp>
      <p:sp>
        <p:nvSpPr>
          <p:cNvPr id="244" name="Google Shape;244;p30"/>
          <p:cNvSpPr txBox="1"/>
          <p:nvPr/>
        </p:nvSpPr>
        <p:spPr>
          <a:xfrm>
            <a:off x="4921386" y="1287323"/>
            <a:ext cx="4125302" cy="3478460"/>
          </a:xfrm>
          <a:prstGeom prst="rect">
            <a:avLst/>
          </a:prstGeom>
          <a:noFill/>
          <a:ln>
            <a:noFill/>
          </a:ln>
        </p:spPr>
        <p:txBody>
          <a:bodyPr spcFirstLastPara="1" wrap="square" lIns="91425" tIns="91425" rIns="91425" bIns="91425" anchor="t" anchorCtr="0">
            <a:noAutofit/>
          </a:bodyPr>
          <a:lstStyle/>
          <a:p>
            <a:pPr marL="457200" indent="-355600" algn="r" rtl="1">
              <a:buClr>
                <a:schemeClr val="dk1"/>
              </a:buClr>
              <a:buSzPts val="2000"/>
              <a:buFont typeface="Calibri"/>
              <a:buChar char="●"/>
            </a:pPr>
            <a:r>
              <a:rPr lang="he-IL" sz="2000">
                <a:solidFill>
                  <a:schemeClr val="dk1"/>
                </a:solidFill>
                <a:highlight>
                  <a:srgbClr val="FFFFFF"/>
                </a:highlight>
                <a:latin typeface="Calibri"/>
                <a:ea typeface="Calibri"/>
                <a:cs typeface="Calibri"/>
                <a:sym typeface="Calibri"/>
              </a:rPr>
              <a:t>המזהם העיקרי של נחל אלכסנדר הוא ביוב מהרשות הפלסטינית המגיע מהעיר טול כרם ומכפרים נוספים. </a:t>
            </a:r>
            <a:br>
              <a:rPr lang="he-IL" sz="2000">
                <a:highlight>
                  <a:srgbClr val="FFFFFF"/>
                </a:highlight>
                <a:latin typeface="Calibri"/>
                <a:ea typeface="Calibri"/>
                <a:cs typeface="Calibri"/>
              </a:rPr>
            </a:br>
            <a:r>
              <a:rPr lang="he-IL" sz="2000">
                <a:solidFill>
                  <a:schemeClr val="dk1"/>
                </a:solidFill>
                <a:highlight>
                  <a:srgbClr val="FFFFFF"/>
                </a:highlight>
                <a:latin typeface="Calibri"/>
                <a:ea typeface="Calibri"/>
                <a:cs typeface="Calibri"/>
                <a:sym typeface="Calibri"/>
              </a:rPr>
              <a:t>השפכים האלו מטופלים במתקן טיהור ביד חנה. </a:t>
            </a:r>
            <a:endParaRPr lang="he-IL" sz="2000">
              <a:solidFill>
                <a:schemeClr val="dk1"/>
              </a:solidFill>
              <a:highlight>
                <a:srgbClr val="FFFFFF"/>
              </a:highlight>
              <a:latin typeface="Calibri"/>
              <a:ea typeface="Calibri"/>
              <a:cs typeface="Calibri"/>
            </a:endParaRPr>
          </a:p>
          <a:p>
            <a:pPr marL="457200" indent="-355600" algn="r" rtl="1">
              <a:buClr>
                <a:schemeClr val="dk1"/>
              </a:buClr>
              <a:buSzPts val="2000"/>
              <a:buFont typeface="Calibri"/>
              <a:buChar char="●"/>
            </a:pPr>
            <a:r>
              <a:rPr lang="he-IL" sz="2000">
                <a:solidFill>
                  <a:schemeClr val="dk1"/>
                </a:solidFill>
                <a:highlight>
                  <a:srgbClr val="FFFFFF"/>
                </a:highlight>
                <a:latin typeface="Calibri"/>
                <a:ea typeface="Calibri"/>
                <a:cs typeface="Calibri"/>
                <a:sym typeface="Calibri"/>
              </a:rPr>
              <a:t>כשעולה מליחות הקולחים או כשאין נפח אגירה פנוי במאגרי ההשקיה, מוזרמים הקולחים לנחל שכם ומשם לנחל אלכסנדר. </a:t>
            </a:r>
            <a:endParaRPr lang="he-IL" sz="2000">
              <a:solidFill>
                <a:schemeClr val="dk1"/>
              </a:solidFill>
              <a:latin typeface="Calibri"/>
              <a:ea typeface="Calibri"/>
              <a:cs typeface="Calibri"/>
            </a:endParaRPr>
          </a:p>
        </p:txBody>
      </p:sp>
      <p:sp>
        <p:nvSpPr>
          <p:cNvPr id="245" name="Google Shape;245;p3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16</a:t>
            </a:fld>
            <a:endParaRPr/>
          </a:p>
        </p:txBody>
      </p:sp>
      <p:sp>
        <p:nvSpPr>
          <p:cNvPr id="252" name="Google Shape;252;p30"/>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he-IL" sz="2500" b="1">
                <a:solidFill>
                  <a:schemeClr val="lt1"/>
                </a:solidFill>
                <a:latin typeface="Calibri"/>
                <a:ea typeface="Calibri"/>
                <a:cs typeface="Calibri"/>
                <a:sym typeface="Calibri"/>
              </a:rPr>
              <a:t>1.2</a:t>
            </a:r>
            <a:endParaRPr sz="2500" b="1">
              <a:solidFill>
                <a:schemeClr val="lt1"/>
              </a:solidFill>
              <a:latin typeface="Calibri"/>
              <a:ea typeface="Calibri"/>
              <a:cs typeface="Calibri"/>
              <a:sym typeface="Calibri"/>
            </a:endParaRPr>
          </a:p>
        </p:txBody>
      </p:sp>
      <p:sp>
        <p:nvSpPr>
          <p:cNvPr id="3" name="TextBox 2">
            <a:extLst>
              <a:ext uri="{FF2B5EF4-FFF2-40B4-BE49-F238E27FC236}">
                <a16:creationId xmlns:a16="http://schemas.microsoft.com/office/drawing/2014/main" id="{8B1E6EA8-B5ED-2692-AE7B-922F03363FBA}"/>
              </a:ext>
            </a:extLst>
          </p:cNvPr>
          <p:cNvSpPr txBox="1"/>
          <p:nvPr/>
        </p:nvSpPr>
        <p:spPr>
          <a:xfrm>
            <a:off x="1394537" y="2227222"/>
            <a:ext cx="3571875"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he-IL" sz="2000">
                <a:latin typeface="Calibri"/>
                <a:cs typeface="Calibri"/>
              </a:rPr>
              <a:t>ט</a:t>
            </a:r>
            <a:r>
              <a:rPr lang="he-IL" sz="2000">
                <a:solidFill>
                  <a:schemeClr val="dk1"/>
                </a:solidFill>
                <a:highlight>
                  <a:srgbClr val="FFFFFF"/>
                </a:highlight>
                <a:latin typeface="Calibri"/>
                <a:cs typeface="Calibri"/>
              </a:rPr>
              <a:t>יהור שפכים (ביוב) מתבצע באמצעות טכנולוגיה מתקדמת, במתקן מיוחד הממוקם בדרך כלל בסמוך לכל עיר או למספר ערים ביחד. המתקן נקרא </a:t>
            </a:r>
            <a:r>
              <a:rPr lang="he-IL" sz="2000" err="1">
                <a:solidFill>
                  <a:schemeClr val="dk1"/>
                </a:solidFill>
                <a:highlight>
                  <a:srgbClr val="FFFFFF"/>
                </a:highlight>
                <a:latin typeface="Calibri"/>
                <a:cs typeface="Calibri"/>
              </a:rPr>
              <a:t>מט"ש</a:t>
            </a:r>
            <a:r>
              <a:rPr lang="he-IL" sz="2000">
                <a:solidFill>
                  <a:schemeClr val="dk1"/>
                </a:solidFill>
                <a:highlight>
                  <a:srgbClr val="FFFFFF"/>
                </a:highlight>
                <a:latin typeface="Calibri"/>
                <a:cs typeface="Calibri"/>
              </a:rPr>
              <a:t> (מתקן לטיהור שפכים). </a:t>
            </a:r>
            <a:r>
              <a:rPr lang="he-IL" sz="2000" b="1">
                <a:solidFill>
                  <a:schemeClr val="dk1"/>
                </a:solidFill>
                <a:highlight>
                  <a:srgbClr val="FFFFFF"/>
                </a:highlight>
                <a:latin typeface="Calibri"/>
                <a:cs typeface="Calibri"/>
              </a:rPr>
              <a:t>השפכים המטוהרים המשמשים להשקיה נקראים </a:t>
            </a:r>
            <a:r>
              <a:rPr lang="he-IL" sz="2000" b="1" err="1">
                <a:solidFill>
                  <a:schemeClr val="dk1"/>
                </a:solidFill>
                <a:highlight>
                  <a:srgbClr val="FFFFFF"/>
                </a:highlight>
                <a:latin typeface="Calibri"/>
                <a:cs typeface="Calibri"/>
              </a:rPr>
              <a:t>קולחין</a:t>
            </a:r>
            <a:r>
              <a:rPr lang="he-IL" sz="2000" b="1">
                <a:solidFill>
                  <a:schemeClr val="dk1"/>
                </a:solidFill>
                <a:highlight>
                  <a:srgbClr val="FFFFFF"/>
                </a:highlight>
                <a:latin typeface="Calibri"/>
                <a:cs typeface="Calibri"/>
              </a:rPr>
              <a:t> או קולחים</a:t>
            </a:r>
            <a:r>
              <a:rPr lang="he-IL" sz="2000" b="1">
                <a:latin typeface="Calibri"/>
                <a:cs typeface="Calibri"/>
              </a:rPr>
              <a:t>. </a:t>
            </a:r>
            <a:r>
              <a:rPr lang="en-US" sz="2000" b="1">
                <a:latin typeface="Calibri"/>
                <a:cs typeface="Calibri"/>
              </a:rPr>
              <a:t> </a:t>
            </a:r>
            <a:endParaRPr lang="en-US" sz="2000" b="1">
              <a:latin typeface="Calibri"/>
            </a:endParaRPr>
          </a:p>
        </p:txBody>
      </p:sp>
      <p:pic>
        <p:nvPicPr>
          <p:cNvPr id="5" name="Picture 4" descr="A river with trees and grass&#10;&#10;Description automatically generated">
            <a:extLst>
              <a:ext uri="{FF2B5EF4-FFF2-40B4-BE49-F238E27FC236}">
                <a16:creationId xmlns:a16="http://schemas.microsoft.com/office/drawing/2014/main" id="{0BB96315-12FF-489A-F675-C63821DC9F21}"/>
              </a:ext>
            </a:extLst>
          </p:cNvPr>
          <p:cNvPicPr>
            <a:picLocks noChangeAspect="1"/>
          </p:cNvPicPr>
          <p:nvPr/>
        </p:nvPicPr>
        <p:blipFill>
          <a:blip r:embed="rId4"/>
          <a:stretch>
            <a:fillRect/>
          </a:stretch>
        </p:blipFill>
        <p:spPr>
          <a:xfrm>
            <a:off x="191266" y="811029"/>
            <a:ext cx="2406543" cy="141619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55C60-1439-62A9-02C0-26F4BA1B8C2D}"/>
              </a:ext>
            </a:extLst>
          </p:cNvPr>
          <p:cNvSpPr>
            <a:spLocks noGrp="1"/>
          </p:cNvSpPr>
          <p:nvPr>
            <p:ph type="title"/>
          </p:nvPr>
        </p:nvSpPr>
        <p:spPr/>
        <p:txBody>
          <a:bodyPr>
            <a:noAutofit/>
          </a:bodyPr>
          <a:lstStyle/>
          <a:p>
            <a:pPr algn="r"/>
            <a:r>
              <a:rPr lang="he-IL" sz="3200" b="1"/>
              <a:t>הרחבה: מידע נוסף לגבי הזיהום מקורותיו על ציר הזמן</a:t>
            </a:r>
            <a:endParaRPr lang="en-US" sz="3200" b="1"/>
          </a:p>
        </p:txBody>
      </p:sp>
      <p:sp>
        <p:nvSpPr>
          <p:cNvPr id="3" name="Text Placeholder 2">
            <a:extLst>
              <a:ext uri="{FF2B5EF4-FFF2-40B4-BE49-F238E27FC236}">
                <a16:creationId xmlns:a16="http://schemas.microsoft.com/office/drawing/2014/main" id="{F7DEC2DD-6747-D425-4B73-8AC2E834BCD6}"/>
              </a:ext>
            </a:extLst>
          </p:cNvPr>
          <p:cNvSpPr>
            <a:spLocks noGrp="1"/>
          </p:cNvSpPr>
          <p:nvPr>
            <p:ph type="body" idx="1"/>
          </p:nvPr>
        </p:nvSpPr>
        <p:spPr>
          <a:xfrm>
            <a:off x="81075" y="697425"/>
            <a:ext cx="9062925" cy="4011050"/>
          </a:xfrm>
          <a:effectLst/>
        </p:spPr>
        <p:txBody>
          <a:bodyPr>
            <a:noAutofit/>
          </a:bodyPr>
          <a:lstStyle/>
          <a:p>
            <a:pPr marL="346075" indent="-231775" algn="r" rtl="1"/>
            <a:r>
              <a:rPr lang="he-IL" sz="1400" b="0" i="0">
                <a:solidFill>
                  <a:srgbClr val="000000"/>
                </a:solidFill>
                <a:effectLst/>
                <a:highlight>
                  <a:srgbClr val="FFFFFF"/>
                </a:highlight>
                <a:latin typeface="Open Sans Hebrew Condensed"/>
              </a:rPr>
              <a:t>מקורות המים היו מעיינות שכבה, שנבעו בעיקר באזור חוגלה ובאזור חופית ומי תהום שנבעו מהביצות שאפיינו את האזור. בחורף הנחל גאה והציף את השטחים הסמוכים לעמק חפר. כתוצאה מכך הוחלט בשנות ה-30-40 לנקז ולייבש את השטח. </a:t>
            </a:r>
          </a:p>
          <a:p>
            <a:pPr marL="346075" indent="-231775" algn="r" rtl="1"/>
            <a:r>
              <a:rPr lang="he-IL" sz="1400" b="0" i="0">
                <a:solidFill>
                  <a:srgbClr val="000000"/>
                </a:solidFill>
                <a:effectLst/>
                <a:highlight>
                  <a:srgbClr val="FFFFFF"/>
                </a:highlight>
                <a:latin typeface="Open Sans Hebrew Condensed"/>
              </a:rPr>
              <a:t>במקביל לירידה בשפיעה החלה בשנות ה-50' הזרמת שפכים ביתיים ותעשייתיים אינטנסיבית לנחל. הזרמה זו פגעה קשה במים וגרמה להרס נופיו וערכי הטבע שבו. רוב בעלי החיים הוכחדו ומהגדות נעלמה הצמחייה. בשנות ה-60' הוסדר ערוץ הנחל והפיתולים שבו יושרו. חקלאי האזור החלו לנצל את המים בצורה אינטנסיבית. בשנות ה-80' החלה הזרמת שפכים משכם וטול כרם. </a:t>
            </a:r>
          </a:p>
          <a:p>
            <a:pPr marL="346075" indent="-231775" algn="r" rtl="1"/>
            <a:r>
              <a:rPr lang="he-IL" sz="1400" b="1" i="0">
                <a:solidFill>
                  <a:srgbClr val="000000"/>
                </a:solidFill>
                <a:effectLst/>
                <a:highlight>
                  <a:srgbClr val="FFFFFF"/>
                </a:highlight>
                <a:latin typeface="Open Sans Hebrew Condensed"/>
              </a:rPr>
              <a:t>ב-1995</a:t>
            </a:r>
            <a:r>
              <a:rPr lang="he-IL" sz="1400" b="0" i="0">
                <a:solidFill>
                  <a:srgbClr val="000000"/>
                </a:solidFill>
                <a:effectLst/>
                <a:highlight>
                  <a:srgbClr val="FFFFFF"/>
                </a:highlight>
                <a:latin typeface="Open Sans Hebrew Condensed"/>
              </a:rPr>
              <a:t> החלו פעולות לשיקום הנחל באמצעות </a:t>
            </a:r>
            <a:r>
              <a:rPr lang="he-IL" sz="1400" b="0" i="0" err="1">
                <a:solidFill>
                  <a:srgbClr val="000000"/>
                </a:solidFill>
                <a:effectLst/>
                <a:highlight>
                  <a:srgbClr val="FFFFFF"/>
                </a:highlight>
                <a:latin typeface="Open Sans Hebrew Condensed"/>
              </a:rPr>
              <a:t>המינהלת</a:t>
            </a:r>
            <a:r>
              <a:rPr lang="he-IL" sz="1400" b="0" i="0">
                <a:solidFill>
                  <a:srgbClr val="000000"/>
                </a:solidFill>
                <a:effectLst/>
                <a:highlight>
                  <a:srgbClr val="FFFFFF"/>
                </a:highlight>
                <a:latin typeface="Open Sans Hebrew Condensed"/>
              </a:rPr>
              <a:t> לשיקום נחל אלכסנדר. לאורך הנחל הוכשרו שבילי טיול ופינות ישיבה, אך מי הנחל נותרו מזוהמים כמעט כמקודם.</a:t>
            </a:r>
          </a:p>
          <a:p>
            <a:pPr marL="346075" indent="-231775" algn="r" rtl="1"/>
            <a:r>
              <a:rPr lang="he-IL" sz="1400" b="1" i="0">
                <a:solidFill>
                  <a:srgbClr val="000000"/>
                </a:solidFill>
                <a:effectLst/>
                <a:highlight>
                  <a:srgbClr val="FFFFFF"/>
                </a:highlight>
                <a:latin typeface="Open Sans Hebrew Condensed"/>
              </a:rPr>
              <a:t>ב-2002</a:t>
            </a:r>
            <a:r>
              <a:rPr lang="he-IL" sz="1400" b="0" i="0">
                <a:solidFill>
                  <a:srgbClr val="000000"/>
                </a:solidFill>
                <a:effectLst/>
                <a:highlight>
                  <a:srgbClr val="FFFFFF"/>
                </a:highlight>
                <a:latin typeface="Open Sans Hebrew Condensed"/>
              </a:rPr>
              <a:t> החליטה המועצה האזורית עמק חפר שלא להמתין להקמת הפתרון הכולל והקימה, במימון המדינה, מתקן חירום לתפיסת השפכים בסמוך לקיבוץ יד חנה, לתקופה של שלוש שנים, תוך הבנה שמדובר במתקן זמני בלבד. המתקן פועל גם כיום (2023). </a:t>
            </a:r>
          </a:p>
          <a:p>
            <a:pPr marL="346075" indent="-231775" algn="r" rtl="1"/>
            <a:r>
              <a:rPr lang="he-IL" sz="1400" b="0" i="0">
                <a:solidFill>
                  <a:srgbClr val="000000"/>
                </a:solidFill>
                <a:effectLst/>
                <a:highlight>
                  <a:srgbClr val="FFFFFF"/>
                </a:highlight>
                <a:latin typeface="Open Sans Hebrew Condensed"/>
              </a:rPr>
              <a:t>בשלהי 2008 הוחלט להקים </a:t>
            </a:r>
            <a:r>
              <a:rPr lang="he-IL" sz="1400" b="0" i="0" err="1">
                <a:solidFill>
                  <a:srgbClr val="000000"/>
                </a:solidFill>
                <a:effectLst/>
                <a:highlight>
                  <a:srgbClr val="FFFFFF"/>
                </a:highlight>
                <a:latin typeface="Open Sans Hebrew Condensed"/>
              </a:rPr>
              <a:t>מט"ש</a:t>
            </a:r>
            <a:r>
              <a:rPr lang="he-IL" sz="1400" b="0" i="0">
                <a:solidFill>
                  <a:srgbClr val="000000"/>
                </a:solidFill>
                <a:effectLst/>
                <a:highlight>
                  <a:srgbClr val="FFFFFF"/>
                </a:highlight>
                <a:latin typeface="Open Sans Hebrew Condensed"/>
              </a:rPr>
              <a:t> לטיפול בשפכים המגיעים מטול כרם ושכם. ארבע שנים אחר כך בפברואר 2012 אישר משרד האוצר את המתווה והחליט לממנו באמצעות קיזוז הכסף מהפלשתינים. בעקבות הסכמה זו החלה המועצה האזורית לפעול להקמת </a:t>
            </a:r>
            <a:r>
              <a:rPr lang="he-IL" sz="1400" b="0" i="0" err="1">
                <a:solidFill>
                  <a:srgbClr val="000000"/>
                </a:solidFill>
                <a:effectLst/>
                <a:highlight>
                  <a:srgbClr val="FFFFFF"/>
                </a:highlight>
                <a:latin typeface="Open Sans Hebrew Condensed"/>
              </a:rPr>
              <a:t>מט"ש</a:t>
            </a:r>
            <a:r>
              <a:rPr lang="he-IL" sz="1400">
                <a:solidFill>
                  <a:srgbClr val="000000"/>
                </a:solidFill>
                <a:highlight>
                  <a:srgbClr val="FFFFFF"/>
                </a:highlight>
                <a:latin typeface="Open Sans Hebrew Condensed"/>
              </a:rPr>
              <a:t> ב</a:t>
            </a:r>
            <a:r>
              <a:rPr lang="he-IL" sz="1400" b="0" i="0">
                <a:solidFill>
                  <a:srgbClr val="000000"/>
                </a:solidFill>
                <a:effectLst/>
                <a:highlight>
                  <a:srgbClr val="FFFFFF"/>
                </a:highlight>
                <a:latin typeface="Open Sans Hebrew Condensed"/>
              </a:rPr>
              <a:t>התייעצות עם מומחים שונים. אולם המכרז הסופי טרם פורסם. לאחר דיונים רבים החליטה המועצה להגיש עתירה לבג"ץ בדרישה לחייב את האוצר ואת רשות המים לממן את </a:t>
            </a:r>
            <a:r>
              <a:rPr lang="he-IL" sz="1400" b="0" i="0" err="1">
                <a:solidFill>
                  <a:srgbClr val="000000"/>
                </a:solidFill>
                <a:effectLst/>
                <a:highlight>
                  <a:srgbClr val="FFFFFF"/>
                </a:highlight>
                <a:latin typeface="Open Sans Hebrew Condensed"/>
              </a:rPr>
              <a:t>המט"ש</a:t>
            </a:r>
            <a:r>
              <a:rPr lang="he-IL" sz="1400" b="0" i="0">
                <a:solidFill>
                  <a:srgbClr val="000000"/>
                </a:solidFill>
                <a:effectLst/>
                <a:highlight>
                  <a:srgbClr val="FFFFFF"/>
                </a:highlight>
                <a:latin typeface="Open Sans Hebrew Condensed"/>
              </a:rPr>
              <a:t>. בעקבות פסיקת בג"ץ התחייבה המדינה לממן את </a:t>
            </a:r>
            <a:r>
              <a:rPr lang="he-IL" sz="1400" b="0" i="0" err="1">
                <a:solidFill>
                  <a:srgbClr val="000000"/>
                </a:solidFill>
                <a:effectLst/>
                <a:highlight>
                  <a:srgbClr val="FFFFFF"/>
                </a:highlight>
                <a:latin typeface="Open Sans Hebrew Condensed"/>
              </a:rPr>
              <a:t>המט"ש</a:t>
            </a:r>
            <a:r>
              <a:rPr lang="he-IL" sz="1400" b="0" i="0">
                <a:solidFill>
                  <a:srgbClr val="000000"/>
                </a:solidFill>
                <a:effectLst/>
                <a:highlight>
                  <a:srgbClr val="FFFFFF"/>
                </a:highlight>
                <a:latin typeface="Open Sans Hebrew Condensed"/>
              </a:rPr>
              <a:t>. המועצה האזורית עמק חפר פרסמה מכרז לתכנון </a:t>
            </a:r>
            <a:r>
              <a:rPr lang="he-IL" sz="1400" b="0" i="0" err="1">
                <a:solidFill>
                  <a:srgbClr val="000000"/>
                </a:solidFill>
                <a:effectLst/>
                <a:highlight>
                  <a:srgbClr val="FFFFFF"/>
                </a:highlight>
                <a:latin typeface="Open Sans Hebrew Condensed"/>
              </a:rPr>
              <a:t>המט"ש</a:t>
            </a:r>
            <a:r>
              <a:rPr lang="he-IL" sz="1400" b="0" i="0">
                <a:solidFill>
                  <a:srgbClr val="000000"/>
                </a:solidFill>
                <a:effectLst/>
                <a:highlight>
                  <a:srgbClr val="FFFFFF"/>
                </a:highlight>
                <a:latin typeface="Open Sans Hebrew Condensed"/>
              </a:rPr>
              <a:t> (2018). </a:t>
            </a:r>
          </a:p>
          <a:p>
            <a:pPr marL="346075" indent="-231775" algn="r" rtl="1"/>
            <a:r>
              <a:rPr lang="he-IL" sz="1400" b="0" i="0">
                <a:solidFill>
                  <a:srgbClr val="000000"/>
                </a:solidFill>
                <a:effectLst/>
                <a:highlight>
                  <a:srgbClr val="FFFFFF"/>
                </a:highlight>
                <a:latin typeface="Open Sans Hebrew Condensed"/>
              </a:rPr>
              <a:t>ביוני 2018 כתבה עמותת צלול מכתב לראש המועצה האזורית עמק חפר, רני אידן, בדרישה לשקם את הנחל במים שפירים בלבד ולא לאפשר הזרמת קולחים לנחל. מסקנתו של הצוות הייתה שאין להזרים לנחל קולחים וכי החלופה הבטוחה ביותר היא הקמת מאגר שבמקרה של עודפי קולחים, יוכל להזרים את הנחל בתקופת החורף בזרימה אחת </a:t>
            </a:r>
            <a:r>
              <a:rPr lang="he-IL" sz="1400" b="0" i="0" err="1">
                <a:solidFill>
                  <a:srgbClr val="000000"/>
                </a:solidFill>
                <a:effectLst/>
                <a:highlight>
                  <a:srgbClr val="FFFFFF"/>
                </a:highlight>
                <a:latin typeface="Open Sans Hebrew Condensed"/>
              </a:rPr>
              <a:t>שטפונית</a:t>
            </a:r>
            <a:r>
              <a:rPr lang="he-IL" sz="1400" b="0" i="0">
                <a:solidFill>
                  <a:srgbClr val="000000"/>
                </a:solidFill>
                <a:effectLst/>
                <a:highlight>
                  <a:srgbClr val="FFFFFF"/>
                </a:highlight>
                <a:latin typeface="Open Sans Hebrew Condensed"/>
              </a:rPr>
              <a:t>.</a:t>
            </a:r>
          </a:p>
        </p:txBody>
      </p:sp>
      <p:sp>
        <p:nvSpPr>
          <p:cNvPr id="4" name="Slide Number Placeholder 3">
            <a:extLst>
              <a:ext uri="{FF2B5EF4-FFF2-40B4-BE49-F238E27FC236}">
                <a16:creationId xmlns:a16="http://schemas.microsoft.com/office/drawing/2014/main" id="{03F81A08-01BB-3D45-86A1-9284DBAD813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17</a:t>
            </a:fld>
            <a:endParaRPr lang="en"/>
          </a:p>
        </p:txBody>
      </p:sp>
    </p:spTree>
    <p:extLst>
      <p:ext uri="{BB962C8B-B14F-4D97-AF65-F5344CB8AC3E}">
        <p14:creationId xmlns:p14="http://schemas.microsoft.com/office/powerpoint/2010/main" val="1745182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2"/>
          <p:cNvSpPr txBox="1">
            <a:spLocks noGrp="1"/>
          </p:cNvSpPr>
          <p:nvPr>
            <p:ph type="title"/>
          </p:nvPr>
        </p:nvSpPr>
        <p:spPr>
          <a:xfrm>
            <a:off x="81075" y="124725"/>
            <a:ext cx="8375700" cy="613568"/>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a:t>מה צריך לעשות עם הזיהום בנחל?</a:t>
            </a:r>
            <a:endParaRPr sz="3600" b="1"/>
          </a:p>
        </p:txBody>
      </p:sp>
      <p:graphicFrame>
        <p:nvGraphicFramePr>
          <p:cNvPr id="265" name="Google Shape;265;p32"/>
          <p:cNvGraphicFramePr/>
          <p:nvPr>
            <p:extLst>
              <p:ext uri="{D42A27DB-BD31-4B8C-83A1-F6EECF244321}">
                <p14:modId xmlns:p14="http://schemas.microsoft.com/office/powerpoint/2010/main" val="442408573"/>
              </p:ext>
            </p:extLst>
          </p:nvPr>
        </p:nvGraphicFramePr>
        <p:xfrm>
          <a:off x="323190" y="964962"/>
          <a:ext cx="8375700" cy="3632750"/>
        </p:xfrm>
        <a:graphic>
          <a:graphicData uri="http://schemas.openxmlformats.org/drawingml/2006/table">
            <a:tbl>
              <a:tblPr>
                <a:noFill/>
                <a:tableStyleId>{4F99F31B-A5D3-4EDC-83C7-19DDEC88C20C}</a:tableStyleId>
              </a:tblPr>
              <a:tblGrid>
                <a:gridCol w="2791900">
                  <a:extLst>
                    <a:ext uri="{9D8B030D-6E8A-4147-A177-3AD203B41FA5}">
                      <a16:colId xmlns:a16="http://schemas.microsoft.com/office/drawing/2014/main" val="20000"/>
                    </a:ext>
                  </a:extLst>
                </a:gridCol>
                <a:gridCol w="2791900">
                  <a:extLst>
                    <a:ext uri="{9D8B030D-6E8A-4147-A177-3AD203B41FA5}">
                      <a16:colId xmlns:a16="http://schemas.microsoft.com/office/drawing/2014/main" val="20001"/>
                    </a:ext>
                  </a:extLst>
                </a:gridCol>
                <a:gridCol w="2791900">
                  <a:extLst>
                    <a:ext uri="{9D8B030D-6E8A-4147-A177-3AD203B41FA5}">
                      <a16:colId xmlns:a16="http://schemas.microsoft.com/office/drawing/2014/main" val="20002"/>
                    </a:ext>
                  </a:extLst>
                </a:gridCol>
              </a:tblGrid>
              <a:tr h="726550">
                <a:tc>
                  <a:txBody>
                    <a:bodyPr/>
                    <a:lstStyle/>
                    <a:p>
                      <a:pPr marL="0" lvl="0" indent="0" algn="r" rtl="1">
                        <a:spcBef>
                          <a:spcPts val="0"/>
                        </a:spcBef>
                        <a:spcAft>
                          <a:spcPts val="0"/>
                        </a:spcAft>
                        <a:buNone/>
                      </a:pPr>
                      <a:endParaRPr sz="1200">
                        <a:latin typeface="Calibri"/>
                        <a:ea typeface="Calibri"/>
                        <a:cs typeface="Calibri"/>
                        <a:sym typeface="Calibri"/>
                      </a:endParaRPr>
                    </a:p>
                  </a:txBody>
                  <a:tcPr marL="91425" marR="91425" marT="91425" marB="91425" anchor="ctr">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nchor="ctr">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nchor="ctr">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extLst>
                  <a:ext uri="{0D108BD9-81ED-4DB2-BD59-A6C34878D82A}">
                    <a16:rowId xmlns:a16="http://schemas.microsoft.com/office/drawing/2014/main" val="10000"/>
                  </a:ext>
                </a:extLst>
              </a:tr>
              <a:tr h="726550">
                <a:tc>
                  <a:txBody>
                    <a:bodyPr/>
                    <a:lstStyle/>
                    <a:p>
                      <a:pPr marL="0" lvl="0" indent="0" algn="r" rtl="1">
                        <a:spcBef>
                          <a:spcPts val="0"/>
                        </a:spcBef>
                        <a:spcAft>
                          <a:spcPts val="0"/>
                        </a:spcAft>
                        <a:buNone/>
                      </a:pPr>
                      <a:endParaRPr sz="1200">
                        <a:latin typeface="Calibri"/>
                        <a:ea typeface="Calibri"/>
                        <a:cs typeface="Calibri"/>
                        <a:sym typeface="Calibri"/>
                      </a:endParaRPr>
                    </a:p>
                  </a:txBody>
                  <a:tcPr marL="91425" marR="91425" marT="91425" marB="91425" anchor="ctr">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r" rtl="1">
                        <a:spcBef>
                          <a:spcPts val="0"/>
                        </a:spcBef>
                        <a:spcAft>
                          <a:spcPts val="0"/>
                        </a:spcAft>
                        <a:buNone/>
                      </a:pPr>
                      <a:endParaRPr sz="1200">
                        <a:latin typeface="Calibri"/>
                        <a:ea typeface="Calibri"/>
                        <a:cs typeface="Calibri"/>
                        <a:sym typeface="Calibri"/>
                      </a:endParaRPr>
                    </a:p>
                  </a:txBody>
                  <a:tcPr marL="91425" marR="91425" marT="91425" marB="91425" anchor="ctr">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nchor="ctr">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extLst>
                  <a:ext uri="{0D108BD9-81ED-4DB2-BD59-A6C34878D82A}">
                    <a16:rowId xmlns:a16="http://schemas.microsoft.com/office/drawing/2014/main" val="10001"/>
                  </a:ext>
                </a:extLst>
              </a:tr>
              <a:tr h="726550">
                <a:tc>
                  <a:txBody>
                    <a:bodyPr/>
                    <a:lstStyle/>
                    <a:p>
                      <a:pPr marL="0" lvl="0" indent="0" algn="r" rtl="1">
                        <a:spcBef>
                          <a:spcPts val="0"/>
                        </a:spcBef>
                        <a:spcAft>
                          <a:spcPts val="0"/>
                        </a:spcAft>
                        <a:buNone/>
                      </a:pPr>
                      <a:endParaRPr sz="1200">
                        <a:latin typeface="Calibri"/>
                        <a:ea typeface="Calibri"/>
                        <a:cs typeface="Calibri"/>
                        <a:sym typeface="Calibri"/>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r" rtl="1">
                        <a:spcBef>
                          <a:spcPts val="0"/>
                        </a:spcBef>
                        <a:spcAft>
                          <a:spcPts val="0"/>
                        </a:spcAft>
                        <a:buNone/>
                      </a:pPr>
                      <a:endParaRPr sz="1200"/>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extLst>
                  <a:ext uri="{0D108BD9-81ED-4DB2-BD59-A6C34878D82A}">
                    <a16:rowId xmlns:a16="http://schemas.microsoft.com/office/drawing/2014/main" val="10002"/>
                  </a:ext>
                </a:extLst>
              </a:tr>
              <a:tr h="726550">
                <a:tc>
                  <a:txBody>
                    <a:bodyPr/>
                    <a:lstStyle/>
                    <a:p>
                      <a:pPr marL="0" lvl="0" indent="0" algn="r" rtl="1">
                        <a:spcBef>
                          <a:spcPts val="0"/>
                        </a:spcBef>
                        <a:spcAft>
                          <a:spcPts val="0"/>
                        </a:spcAft>
                        <a:buNone/>
                      </a:pPr>
                      <a:endParaRPr sz="1200">
                        <a:latin typeface="Calibri"/>
                        <a:ea typeface="Calibri"/>
                        <a:cs typeface="Calibri"/>
                        <a:sym typeface="Calibri"/>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r" rtl="1">
                        <a:spcBef>
                          <a:spcPts val="0"/>
                        </a:spcBef>
                        <a:spcAft>
                          <a:spcPts val="0"/>
                        </a:spcAft>
                        <a:buNone/>
                      </a:pPr>
                      <a:endParaRPr sz="1200">
                        <a:latin typeface="Calibri"/>
                        <a:ea typeface="Calibri"/>
                        <a:cs typeface="Calibri"/>
                        <a:sym typeface="Calibri"/>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extLst>
                  <a:ext uri="{0D108BD9-81ED-4DB2-BD59-A6C34878D82A}">
                    <a16:rowId xmlns:a16="http://schemas.microsoft.com/office/drawing/2014/main" val="10003"/>
                  </a:ext>
                </a:extLst>
              </a:tr>
              <a:tr h="726550">
                <a:tc>
                  <a:txBody>
                    <a:bodyPr/>
                    <a:lstStyle/>
                    <a:p>
                      <a:pPr marL="0" lvl="0" indent="0" algn="l" rtl="0">
                        <a:spcBef>
                          <a:spcPts val="0"/>
                        </a:spcBef>
                        <a:spcAft>
                          <a:spcPts val="0"/>
                        </a:spcAft>
                        <a:buNone/>
                      </a:pP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r" rtl="1">
                        <a:spcBef>
                          <a:spcPts val="0"/>
                        </a:spcBef>
                        <a:spcAft>
                          <a:spcPts val="0"/>
                        </a:spcAft>
                        <a:buNone/>
                      </a:pPr>
                      <a:endParaRPr sz="1200">
                        <a:latin typeface="Calibri"/>
                        <a:ea typeface="Calibri"/>
                        <a:cs typeface="Calibri"/>
                        <a:sym typeface="Calibri"/>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266" name="Google Shape;266;p3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18</a:t>
            </a:fld>
            <a:endParaRPr/>
          </a:p>
        </p:txBody>
      </p:sp>
      <p:sp>
        <p:nvSpPr>
          <p:cNvPr id="267" name="Google Shape;267;p32"/>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he-IL" sz="2500" b="1">
                <a:solidFill>
                  <a:schemeClr val="lt1"/>
                </a:solidFill>
                <a:latin typeface="Calibri"/>
                <a:ea typeface="Calibri"/>
                <a:cs typeface="Calibri"/>
                <a:sym typeface="Calibri"/>
              </a:rPr>
              <a:t>1.2</a:t>
            </a:r>
            <a:endParaRPr sz="2500" b="1">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3"/>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a:t>טענה + נימוק = טיעון</a:t>
            </a:r>
            <a:endParaRPr sz="3620"/>
          </a:p>
        </p:txBody>
      </p:sp>
      <p:sp>
        <p:nvSpPr>
          <p:cNvPr id="273" name="Google Shape;273;p33"/>
          <p:cNvSpPr txBox="1">
            <a:spLocks noGrp="1"/>
          </p:cNvSpPr>
          <p:nvPr>
            <p:ph type="body" idx="1"/>
          </p:nvPr>
        </p:nvSpPr>
        <p:spPr>
          <a:xfrm>
            <a:off x="133575" y="1156625"/>
            <a:ext cx="8861100" cy="3704100"/>
          </a:xfrm>
          <a:prstGeom prst="rect">
            <a:avLst/>
          </a:prstGeom>
          <a:effectLst/>
        </p:spPr>
        <p:txBody>
          <a:bodyPr spcFirstLastPara="1" wrap="square" lIns="91425" tIns="91425" rIns="91425" bIns="91425" anchor="t" anchorCtr="0">
            <a:noAutofit/>
          </a:bodyPr>
          <a:lstStyle/>
          <a:p>
            <a:pPr marL="0" lvl="0" indent="0" algn="r" rtl="1">
              <a:spcBef>
                <a:spcPts val="0"/>
              </a:spcBef>
              <a:spcAft>
                <a:spcPts val="0"/>
              </a:spcAft>
              <a:buNone/>
            </a:pPr>
            <a:r>
              <a:rPr lang="en" sz="2800" b="1">
                <a:solidFill>
                  <a:schemeClr val="dk1"/>
                </a:solidFill>
              </a:rPr>
              <a:t>טענה</a:t>
            </a:r>
            <a:r>
              <a:rPr lang="en" sz="2800">
                <a:solidFill>
                  <a:schemeClr val="dk1"/>
                </a:solidFill>
              </a:rPr>
              <a:t> - אמירה בה מציג הכותב עמדה, דעה, תיאוריה, מסקנה,</a:t>
            </a:r>
            <a:br>
              <a:rPr lang="en" sz="2800">
                <a:solidFill>
                  <a:schemeClr val="dk1"/>
                </a:solidFill>
              </a:rPr>
            </a:br>
            <a:r>
              <a:rPr lang="en" sz="2800">
                <a:solidFill>
                  <a:schemeClr val="dk1"/>
                </a:solidFill>
              </a:rPr>
              <a:t>שניתן להתווכח על צדקתה, נכונותה, אמיתותה, או תקיפותה. </a:t>
            </a:r>
            <a:endParaRPr sz="2800">
              <a:solidFill>
                <a:schemeClr val="dk1"/>
              </a:solidFill>
            </a:endParaRPr>
          </a:p>
          <a:p>
            <a:pPr marL="0" lvl="0" indent="0" algn="r" rtl="1">
              <a:spcBef>
                <a:spcPts val="1200"/>
              </a:spcBef>
              <a:spcAft>
                <a:spcPts val="0"/>
              </a:spcAft>
              <a:buNone/>
            </a:pPr>
            <a:r>
              <a:rPr lang="en" sz="2800" b="1">
                <a:solidFill>
                  <a:schemeClr val="dk1"/>
                </a:solidFill>
              </a:rPr>
              <a:t>נימוק</a:t>
            </a:r>
            <a:r>
              <a:rPr lang="en" sz="2800">
                <a:solidFill>
                  <a:schemeClr val="dk1"/>
                </a:solidFill>
              </a:rPr>
              <a:t> - אמירה המובאת כדי לתמוך בטענה ולבססה</a:t>
            </a:r>
            <a:r>
              <a:rPr lang="he-IL" sz="2800">
                <a:solidFill>
                  <a:schemeClr val="dk1"/>
                </a:solidFill>
              </a:rPr>
              <a:t>. באופן</a:t>
            </a:r>
            <a:r>
              <a:rPr lang="en" sz="2800">
                <a:solidFill>
                  <a:schemeClr val="dk1"/>
                </a:solidFill>
              </a:rPr>
              <a:t> מדעי או אחר</a:t>
            </a:r>
            <a:r>
              <a:rPr lang="he-IL" sz="2800">
                <a:solidFill>
                  <a:schemeClr val="dk1"/>
                </a:solidFill>
              </a:rPr>
              <a:t>. </a:t>
            </a:r>
          </a:p>
          <a:p>
            <a:pPr marL="0" lvl="0" indent="0" algn="r" rtl="1">
              <a:spcBef>
                <a:spcPts val="1200"/>
              </a:spcBef>
              <a:spcAft>
                <a:spcPts val="0"/>
              </a:spcAft>
              <a:buNone/>
            </a:pPr>
            <a:r>
              <a:rPr lang="he-IL" sz="3200" b="1">
                <a:solidFill>
                  <a:srgbClr val="FF0000"/>
                </a:solidFill>
              </a:rPr>
              <a:t>                   ט</a:t>
            </a:r>
            <a:r>
              <a:rPr lang="en" sz="3200" b="1">
                <a:solidFill>
                  <a:srgbClr val="FF0000"/>
                </a:solidFill>
              </a:rPr>
              <a:t>יעון</a:t>
            </a:r>
            <a:r>
              <a:rPr lang="en" sz="3200">
                <a:solidFill>
                  <a:srgbClr val="FF0000"/>
                </a:solidFill>
              </a:rPr>
              <a:t> = טענה + הנימוק/ים הנלווים לה</a:t>
            </a:r>
            <a:endParaRPr sz="3200">
              <a:solidFill>
                <a:srgbClr val="FF0000"/>
              </a:solidFill>
            </a:endParaRPr>
          </a:p>
        </p:txBody>
      </p:sp>
      <p:sp>
        <p:nvSpPr>
          <p:cNvPr id="274" name="Google Shape;274;p3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19</a:t>
            </a:fld>
            <a:endParaRPr/>
          </a:p>
        </p:txBody>
      </p:sp>
      <p:sp>
        <p:nvSpPr>
          <p:cNvPr id="275" name="Google Shape;275;p33"/>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he-IL" sz="2500" b="1">
                <a:solidFill>
                  <a:schemeClr val="lt1"/>
                </a:solidFill>
                <a:latin typeface="Calibri"/>
                <a:ea typeface="Calibri"/>
                <a:cs typeface="Calibri"/>
                <a:sym typeface="Calibri"/>
              </a:rPr>
              <a:t>1.2</a:t>
            </a:r>
            <a:endParaRPr sz="2500" b="1">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8"/>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020"/>
              <a:t>האם יתכן שבעיר גדולה ומפותחת יגמרו המים?</a:t>
            </a:r>
            <a:endParaRPr sz="3020"/>
          </a:p>
        </p:txBody>
      </p:sp>
      <p:sp>
        <p:nvSpPr>
          <p:cNvPr id="90" name="Google Shape;90;p18"/>
          <p:cNvSpPr txBox="1">
            <a:spLocks noGrp="1"/>
          </p:cNvSpPr>
          <p:nvPr>
            <p:ph type="title"/>
          </p:nvPr>
        </p:nvSpPr>
        <p:spPr>
          <a:xfrm>
            <a:off x="8552450" y="124725"/>
            <a:ext cx="6678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2500" b="1"/>
              <a:t>1.1</a:t>
            </a:r>
            <a:endParaRPr sz="2500" b="1"/>
          </a:p>
        </p:txBody>
      </p:sp>
      <p:sp>
        <p:nvSpPr>
          <p:cNvPr id="91" name="Google Shape;91;p1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a:t>
            </a:fld>
            <a:endParaRPr/>
          </a:p>
        </p:txBody>
      </p:sp>
      <p:grpSp>
        <p:nvGrpSpPr>
          <p:cNvPr id="92" name="Google Shape;92;p18"/>
          <p:cNvGrpSpPr/>
          <p:nvPr/>
        </p:nvGrpSpPr>
        <p:grpSpPr>
          <a:xfrm>
            <a:off x="655736" y="934700"/>
            <a:ext cx="7985564" cy="1767325"/>
            <a:chOff x="1019886" y="916825"/>
            <a:chExt cx="7985564" cy="1767325"/>
          </a:xfrm>
        </p:grpSpPr>
        <p:pic>
          <p:nvPicPr>
            <p:cNvPr id="93" name="Google Shape;93;p18"/>
            <p:cNvPicPr preferRelativeResize="0"/>
            <p:nvPr/>
          </p:nvPicPr>
          <p:blipFill rotWithShape="1">
            <a:blip r:embed="rId3">
              <a:alphaModFix/>
            </a:blip>
            <a:srcRect/>
            <a:stretch/>
          </p:blipFill>
          <p:spPr>
            <a:xfrm>
              <a:off x="1019886" y="916825"/>
              <a:ext cx="4049939" cy="1767325"/>
            </a:xfrm>
            <a:prstGeom prst="rect">
              <a:avLst/>
            </a:prstGeom>
            <a:noFill/>
            <a:ln>
              <a:noFill/>
            </a:ln>
          </p:spPr>
        </p:pic>
        <p:pic>
          <p:nvPicPr>
            <p:cNvPr id="94" name="Google Shape;94;p18"/>
            <p:cNvPicPr preferRelativeResize="0"/>
            <p:nvPr/>
          </p:nvPicPr>
          <p:blipFill rotWithShape="1">
            <a:blip r:embed="rId4">
              <a:alphaModFix/>
            </a:blip>
            <a:srcRect t="19971" b="5060"/>
            <a:stretch/>
          </p:blipFill>
          <p:spPr>
            <a:xfrm>
              <a:off x="5253608" y="916825"/>
              <a:ext cx="3751842" cy="1767325"/>
            </a:xfrm>
            <a:prstGeom prst="rect">
              <a:avLst/>
            </a:prstGeom>
            <a:noFill/>
            <a:ln>
              <a:noFill/>
            </a:ln>
          </p:spPr>
        </p:pic>
      </p:grpSp>
      <p:pic>
        <p:nvPicPr>
          <p:cNvPr id="95" name="Google Shape;95;p18"/>
          <p:cNvPicPr preferRelativeResize="0"/>
          <p:nvPr/>
        </p:nvPicPr>
        <p:blipFill rotWithShape="1">
          <a:blip r:embed="rId5">
            <a:alphaModFix/>
          </a:blip>
          <a:srcRect t="12601" b="17658"/>
          <a:stretch/>
        </p:blipFill>
        <p:spPr>
          <a:xfrm>
            <a:off x="735225" y="2825150"/>
            <a:ext cx="3916273" cy="1823024"/>
          </a:xfrm>
          <a:prstGeom prst="rect">
            <a:avLst/>
          </a:prstGeom>
          <a:noFill/>
          <a:ln>
            <a:noFill/>
          </a:ln>
        </p:spPr>
      </p:pic>
      <p:pic>
        <p:nvPicPr>
          <p:cNvPr id="96" name="Google Shape;96;p18"/>
          <p:cNvPicPr preferRelativeResize="0"/>
          <p:nvPr/>
        </p:nvPicPr>
        <p:blipFill rotWithShape="1">
          <a:blip r:embed="rId6">
            <a:alphaModFix/>
          </a:blip>
          <a:srcRect r="14507"/>
          <a:stretch/>
        </p:blipFill>
        <p:spPr>
          <a:xfrm>
            <a:off x="4847425" y="2880850"/>
            <a:ext cx="3796618" cy="1767325"/>
          </a:xfrm>
          <a:prstGeom prst="rect">
            <a:avLst/>
          </a:prstGeom>
          <a:noFill/>
          <a:ln>
            <a:noFill/>
          </a:ln>
        </p:spPr>
      </p:pic>
      <p:sp>
        <p:nvSpPr>
          <p:cNvPr id="2" name="TextBox 1">
            <a:extLst>
              <a:ext uri="{FF2B5EF4-FFF2-40B4-BE49-F238E27FC236}">
                <a16:creationId xmlns:a16="http://schemas.microsoft.com/office/drawing/2014/main" id="{E9487720-FF04-E51A-9ABF-C2FC263C382A}"/>
              </a:ext>
            </a:extLst>
          </p:cNvPr>
          <p:cNvSpPr txBox="1"/>
          <p:nvPr/>
        </p:nvSpPr>
        <p:spPr>
          <a:xfrm>
            <a:off x="3637281" y="934700"/>
            <a:ext cx="2658540" cy="369332"/>
          </a:xfrm>
          <a:prstGeom prst="rect">
            <a:avLst/>
          </a:prstGeom>
          <a:noFill/>
        </p:spPr>
        <p:txBody>
          <a:bodyPr wrap="square" rtlCol="0">
            <a:spAutoFit/>
          </a:bodyPr>
          <a:lstStyle/>
          <a:p>
            <a:r>
              <a:rPr lang="he-IL" sz="1800" b="1" err="1">
                <a:latin typeface="Calibri" panose="020F0502020204030204" pitchFamily="34" charset="0"/>
                <a:ea typeface="Calibri" panose="020F0502020204030204" pitchFamily="34" charset="0"/>
                <a:cs typeface="Calibri" panose="020F0502020204030204" pitchFamily="34" charset="0"/>
              </a:rPr>
              <a:t>קייפ</a:t>
            </a:r>
            <a:r>
              <a:rPr lang="he-IL" sz="1800" b="1">
                <a:latin typeface="Calibri" panose="020F0502020204030204" pitchFamily="34" charset="0"/>
                <a:ea typeface="Calibri" panose="020F0502020204030204" pitchFamily="34" charset="0"/>
                <a:cs typeface="Calibri" panose="020F0502020204030204" pitchFamily="34" charset="0"/>
              </a:rPr>
              <a:t> טאון דרום אפריקה</a:t>
            </a:r>
            <a:endParaRPr lang="en-US" sz="1800" b="1">
              <a:latin typeface="Calibri" panose="020F050202020403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EBE41000-9D1A-FCDE-1673-794470C46166}"/>
              </a:ext>
            </a:extLst>
          </p:cNvPr>
          <p:cNvSpPr txBox="1"/>
          <p:nvPr/>
        </p:nvSpPr>
        <p:spPr>
          <a:xfrm>
            <a:off x="6617547" y="2945570"/>
            <a:ext cx="2043184" cy="369332"/>
          </a:xfrm>
          <a:prstGeom prst="rect">
            <a:avLst/>
          </a:prstGeom>
          <a:noFill/>
        </p:spPr>
        <p:txBody>
          <a:bodyPr wrap="square" rtlCol="0">
            <a:spAutoFit/>
          </a:bodyPr>
          <a:lstStyle/>
          <a:p>
            <a:r>
              <a:rPr lang="he-IL" sz="1800" b="1">
                <a:latin typeface="Calibri" panose="020F0502020204030204" pitchFamily="34" charset="0"/>
                <a:ea typeface="Calibri" panose="020F0502020204030204" pitchFamily="34" charset="0"/>
                <a:cs typeface="Calibri" panose="020F0502020204030204" pitchFamily="34" charset="0"/>
              </a:rPr>
              <a:t>לונדון, אנגליה</a:t>
            </a:r>
            <a:endParaRPr lang="en-US" sz="1800" b="1">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20A173F-AD1E-23E6-C7A5-45B52CC923FA}"/>
              </a:ext>
            </a:extLst>
          </p:cNvPr>
          <p:cNvSpPr txBox="1"/>
          <p:nvPr/>
        </p:nvSpPr>
        <p:spPr>
          <a:xfrm>
            <a:off x="2804241" y="4159497"/>
            <a:ext cx="2043184" cy="369332"/>
          </a:xfrm>
          <a:prstGeom prst="rect">
            <a:avLst/>
          </a:prstGeom>
          <a:noFill/>
        </p:spPr>
        <p:txBody>
          <a:bodyPr wrap="square" rtlCol="0">
            <a:spAutoFit/>
          </a:bodyPr>
          <a:lstStyle/>
          <a:p>
            <a:r>
              <a:rPr lang="he-IL" sz="1800" b="1">
                <a:solidFill>
                  <a:schemeClr val="bg1"/>
                </a:solidFill>
                <a:latin typeface="Calibri" panose="020F0502020204030204" pitchFamily="34" charset="0"/>
                <a:ea typeface="Calibri" panose="020F0502020204030204" pitchFamily="34" charset="0"/>
                <a:cs typeface="Calibri" panose="020F0502020204030204" pitchFamily="34" charset="0"/>
              </a:rPr>
              <a:t>סן דייגו, קליפורניה</a:t>
            </a:r>
            <a:endParaRPr lang="en-US" sz="1800"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34"/>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a:t>מה קורה בנחל אלכסנדר? </a:t>
            </a:r>
            <a:endParaRPr sz="3620"/>
          </a:p>
        </p:txBody>
      </p:sp>
      <p:sp>
        <p:nvSpPr>
          <p:cNvPr id="281" name="Google Shape;281;p3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20</a:t>
            </a:fld>
            <a:endParaRPr/>
          </a:p>
        </p:txBody>
      </p:sp>
      <p:pic>
        <p:nvPicPr>
          <p:cNvPr id="282" name="Google Shape;282;p34">
            <a:hlinkClick r:id="rId3"/>
          </p:cNvPr>
          <p:cNvPicPr preferRelativeResize="0"/>
          <p:nvPr/>
        </p:nvPicPr>
        <p:blipFill>
          <a:blip r:embed="rId4">
            <a:alphaModFix/>
          </a:blip>
          <a:stretch>
            <a:fillRect/>
          </a:stretch>
        </p:blipFill>
        <p:spPr>
          <a:xfrm>
            <a:off x="1379856" y="897060"/>
            <a:ext cx="6237722" cy="3746918"/>
          </a:xfrm>
          <a:prstGeom prst="rect">
            <a:avLst/>
          </a:prstGeom>
          <a:noFill/>
          <a:ln>
            <a:noFill/>
          </a:ln>
        </p:spPr>
      </p:pic>
      <p:sp>
        <p:nvSpPr>
          <p:cNvPr id="283" name="Google Shape;283;p34"/>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500" b="1">
                <a:solidFill>
                  <a:schemeClr val="lt1"/>
                </a:solidFill>
                <a:latin typeface="Calibri"/>
                <a:ea typeface="Calibri"/>
                <a:cs typeface="Calibri"/>
                <a:sym typeface="Calibri"/>
              </a:rPr>
              <a:t>1.</a:t>
            </a:r>
            <a:r>
              <a:rPr lang="he-IL" sz="2500" b="1">
                <a:solidFill>
                  <a:schemeClr val="lt1"/>
                </a:solidFill>
                <a:latin typeface="Calibri"/>
                <a:ea typeface="Calibri"/>
                <a:cs typeface="Calibri"/>
                <a:sym typeface="Calibri"/>
              </a:rPr>
              <a:t>2</a:t>
            </a:r>
            <a:endParaRPr sz="2500" b="1">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5"/>
          <p:cNvSpPr txBox="1">
            <a:spLocks noGrp="1"/>
          </p:cNvSpPr>
          <p:nvPr>
            <p:ph type="title"/>
          </p:nvPr>
        </p:nvSpPr>
        <p:spPr>
          <a:xfrm>
            <a:off x="81075" y="124725"/>
            <a:ext cx="8375700" cy="9756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000" err="1"/>
              <a:t>כיצד</a:t>
            </a:r>
            <a:r>
              <a:rPr lang="en" sz="3000"/>
              <a:t> </a:t>
            </a:r>
            <a:r>
              <a:rPr lang="en" sz="3000" err="1"/>
              <a:t>לדעתכםן</a:t>
            </a:r>
            <a:r>
              <a:rPr lang="en" sz="3000"/>
              <a:t> </a:t>
            </a:r>
            <a:r>
              <a:rPr lang="en" sz="3000" err="1"/>
              <a:t>נכון</a:t>
            </a:r>
            <a:r>
              <a:rPr lang="en" sz="3000"/>
              <a:t> </a:t>
            </a:r>
            <a:r>
              <a:rPr lang="en" sz="3000" err="1"/>
              <a:t>לפעול</a:t>
            </a:r>
            <a:r>
              <a:rPr lang="en" sz="3000"/>
              <a:t>?</a:t>
            </a:r>
            <a:endParaRPr sz="3000"/>
          </a:p>
          <a:p>
            <a:pPr marL="0" lvl="0" indent="0" algn="r" rtl="1">
              <a:spcBef>
                <a:spcPts val="0"/>
              </a:spcBef>
              <a:spcAft>
                <a:spcPts val="0"/>
              </a:spcAft>
              <a:buSzPts val="990"/>
              <a:buNone/>
            </a:pPr>
            <a:endParaRPr sz="3020"/>
          </a:p>
        </p:txBody>
      </p:sp>
      <p:graphicFrame>
        <p:nvGraphicFramePr>
          <p:cNvPr id="289" name="Google Shape;289;p35"/>
          <p:cNvGraphicFramePr/>
          <p:nvPr/>
        </p:nvGraphicFramePr>
        <p:xfrm>
          <a:off x="362675" y="947325"/>
          <a:ext cx="8375700" cy="3632750"/>
        </p:xfrm>
        <a:graphic>
          <a:graphicData uri="http://schemas.openxmlformats.org/drawingml/2006/table">
            <a:tbl>
              <a:tblPr>
                <a:noFill/>
                <a:tableStyleId>{4F99F31B-A5D3-4EDC-83C7-19DDEC88C20C}</a:tableStyleId>
              </a:tblPr>
              <a:tblGrid>
                <a:gridCol w="2093925">
                  <a:extLst>
                    <a:ext uri="{9D8B030D-6E8A-4147-A177-3AD203B41FA5}">
                      <a16:colId xmlns:a16="http://schemas.microsoft.com/office/drawing/2014/main" val="20000"/>
                    </a:ext>
                  </a:extLst>
                </a:gridCol>
                <a:gridCol w="2093925">
                  <a:extLst>
                    <a:ext uri="{9D8B030D-6E8A-4147-A177-3AD203B41FA5}">
                      <a16:colId xmlns:a16="http://schemas.microsoft.com/office/drawing/2014/main" val="20001"/>
                    </a:ext>
                  </a:extLst>
                </a:gridCol>
                <a:gridCol w="2938800">
                  <a:extLst>
                    <a:ext uri="{9D8B030D-6E8A-4147-A177-3AD203B41FA5}">
                      <a16:colId xmlns:a16="http://schemas.microsoft.com/office/drawing/2014/main" val="20002"/>
                    </a:ext>
                  </a:extLst>
                </a:gridCol>
                <a:gridCol w="1249050">
                  <a:extLst>
                    <a:ext uri="{9D8B030D-6E8A-4147-A177-3AD203B41FA5}">
                      <a16:colId xmlns:a16="http://schemas.microsoft.com/office/drawing/2014/main" val="20003"/>
                    </a:ext>
                  </a:extLst>
                </a:gridCol>
              </a:tblGrid>
              <a:tr h="726550">
                <a:tc>
                  <a:txBody>
                    <a:bodyPr/>
                    <a:lstStyle/>
                    <a:p>
                      <a:pPr marL="0" lvl="0" indent="0" algn="ctr" rtl="1">
                        <a:spcBef>
                          <a:spcPts val="0"/>
                        </a:spcBef>
                        <a:spcAft>
                          <a:spcPts val="0"/>
                        </a:spcAft>
                        <a:buNone/>
                      </a:pPr>
                      <a:r>
                        <a:rPr lang="en" sz="1500" b="1">
                          <a:solidFill>
                            <a:srgbClr val="31445D"/>
                          </a:solidFill>
                          <a:latin typeface="Calibri"/>
                          <a:ea typeface="Calibri"/>
                          <a:cs typeface="Calibri"/>
                          <a:sym typeface="Calibri"/>
                        </a:rPr>
                        <a:t>נימוק חברתי </a:t>
                      </a:r>
                      <a:endParaRPr sz="2300"/>
                    </a:p>
                  </a:txBody>
                  <a:tcPr marL="91425" marR="91425" marT="91425" marB="91425" anchor="ctr">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ctr" rtl="1">
                        <a:spcBef>
                          <a:spcPts val="0"/>
                        </a:spcBef>
                        <a:spcAft>
                          <a:spcPts val="0"/>
                        </a:spcAft>
                        <a:buNone/>
                      </a:pPr>
                      <a:r>
                        <a:rPr lang="en" sz="1500" b="1">
                          <a:solidFill>
                            <a:srgbClr val="31445D"/>
                          </a:solidFill>
                          <a:latin typeface="Calibri"/>
                          <a:ea typeface="Calibri"/>
                          <a:cs typeface="Calibri"/>
                          <a:sym typeface="Calibri"/>
                        </a:rPr>
                        <a:t>נימוק מדעי</a:t>
                      </a:r>
                      <a:endParaRPr sz="2300"/>
                    </a:p>
                  </a:txBody>
                  <a:tcPr marL="91425" marR="91425" marT="91425" marB="91425" anchor="ctr">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ctr" rtl="1">
                        <a:spcBef>
                          <a:spcPts val="0"/>
                        </a:spcBef>
                        <a:spcAft>
                          <a:spcPts val="0"/>
                        </a:spcAft>
                        <a:buClr>
                          <a:schemeClr val="dk1"/>
                        </a:buClr>
                        <a:buSzPts val="1100"/>
                        <a:buFont typeface="Arial"/>
                        <a:buNone/>
                      </a:pPr>
                      <a:r>
                        <a:rPr lang="en" sz="1600" b="1">
                          <a:solidFill>
                            <a:srgbClr val="31445D"/>
                          </a:solidFill>
                          <a:latin typeface="Calibri"/>
                          <a:ea typeface="Calibri"/>
                          <a:cs typeface="Calibri"/>
                          <a:sym typeface="Calibri"/>
                        </a:rPr>
                        <a:t>טענה - מה צריך/כדאי/מומלץ לעשות? </a:t>
                      </a:r>
                      <a:endParaRPr sz="2300"/>
                    </a:p>
                  </a:txBody>
                  <a:tcPr marL="91425" marR="91425" marT="91425" marB="91425" anchor="ctr">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ctr" rtl="1">
                        <a:spcBef>
                          <a:spcPts val="0"/>
                        </a:spcBef>
                        <a:spcAft>
                          <a:spcPts val="0"/>
                        </a:spcAft>
                        <a:buNone/>
                      </a:pPr>
                      <a:r>
                        <a:rPr lang="en" sz="1600" b="1">
                          <a:solidFill>
                            <a:srgbClr val="31445D"/>
                          </a:solidFill>
                          <a:latin typeface="Calibri"/>
                          <a:ea typeface="Calibri"/>
                          <a:cs typeface="Calibri"/>
                          <a:sym typeface="Calibri"/>
                        </a:rPr>
                        <a:t>האיש/הגורם</a:t>
                      </a:r>
                      <a:endParaRPr sz="1600" b="1">
                        <a:solidFill>
                          <a:srgbClr val="31445D"/>
                        </a:solidFill>
                        <a:latin typeface="Calibri"/>
                        <a:ea typeface="Calibri"/>
                        <a:cs typeface="Calibri"/>
                        <a:sym typeface="Calibri"/>
                      </a:endParaRPr>
                    </a:p>
                  </a:txBody>
                  <a:tcPr marL="91425" marR="91425" marT="91425" marB="91425" anchor="ctr">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extLst>
                  <a:ext uri="{0D108BD9-81ED-4DB2-BD59-A6C34878D82A}">
                    <a16:rowId xmlns:a16="http://schemas.microsoft.com/office/drawing/2014/main" val="10000"/>
                  </a:ext>
                </a:extLst>
              </a:tr>
              <a:tr h="726550">
                <a:tc>
                  <a:txBody>
                    <a:bodyPr/>
                    <a:lstStyle/>
                    <a:p>
                      <a:pPr marL="0" lvl="0" indent="0" algn="r" rtl="1">
                        <a:spcBef>
                          <a:spcPts val="0"/>
                        </a:spcBef>
                        <a:spcAft>
                          <a:spcPts val="0"/>
                        </a:spcAft>
                        <a:buNone/>
                      </a:pPr>
                      <a:r>
                        <a:rPr lang="en"/>
                        <a:t>אי אפשר לטייל ולהנות מהטבע</a:t>
                      </a: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r" rtl="1">
                        <a:spcBef>
                          <a:spcPts val="0"/>
                        </a:spcBef>
                        <a:spcAft>
                          <a:spcPts val="0"/>
                        </a:spcAft>
                        <a:buNone/>
                      </a:pPr>
                      <a:r>
                        <a:rPr lang="en"/>
                        <a:t>זיהום של מים זה לא בריא -פגיעה בבריאות הציבור </a:t>
                      </a: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r" rtl="1">
                        <a:spcBef>
                          <a:spcPts val="0"/>
                        </a:spcBef>
                        <a:spcAft>
                          <a:spcPts val="0"/>
                        </a:spcAft>
                        <a:buNone/>
                      </a:pPr>
                      <a:r>
                        <a:rPr lang="en"/>
                        <a:t>צריך לנקות את נחל אלכסנדר</a:t>
                      </a: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r" rtl="1">
                        <a:spcBef>
                          <a:spcPts val="0"/>
                        </a:spcBef>
                        <a:spcAft>
                          <a:spcPts val="0"/>
                        </a:spcAft>
                        <a:buNone/>
                      </a:pPr>
                      <a:r>
                        <a:rPr lang="en"/>
                        <a:t>גורם מהחברה להגנת הטבע</a:t>
                      </a: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extLst>
                  <a:ext uri="{0D108BD9-81ED-4DB2-BD59-A6C34878D82A}">
                    <a16:rowId xmlns:a16="http://schemas.microsoft.com/office/drawing/2014/main" val="10001"/>
                  </a:ext>
                </a:extLst>
              </a:tr>
              <a:tr h="726550">
                <a:tc>
                  <a:txBody>
                    <a:bodyPr/>
                    <a:lstStyle/>
                    <a:p>
                      <a:pPr marL="0" lvl="0" indent="0" algn="l" rtl="0">
                        <a:spcBef>
                          <a:spcPts val="0"/>
                        </a:spcBef>
                        <a:spcAft>
                          <a:spcPts val="0"/>
                        </a:spcAft>
                        <a:buNone/>
                      </a:pP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extLst>
                  <a:ext uri="{0D108BD9-81ED-4DB2-BD59-A6C34878D82A}">
                    <a16:rowId xmlns:a16="http://schemas.microsoft.com/office/drawing/2014/main" val="10002"/>
                  </a:ext>
                </a:extLst>
              </a:tr>
              <a:tr h="726550">
                <a:tc>
                  <a:txBody>
                    <a:bodyPr/>
                    <a:lstStyle/>
                    <a:p>
                      <a:pPr marL="0" lvl="0" indent="0" algn="l" rtl="0">
                        <a:spcBef>
                          <a:spcPts val="0"/>
                        </a:spcBef>
                        <a:spcAft>
                          <a:spcPts val="0"/>
                        </a:spcAft>
                        <a:buNone/>
                      </a:pP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extLst>
                  <a:ext uri="{0D108BD9-81ED-4DB2-BD59-A6C34878D82A}">
                    <a16:rowId xmlns:a16="http://schemas.microsoft.com/office/drawing/2014/main" val="10003"/>
                  </a:ext>
                </a:extLst>
              </a:tr>
              <a:tr h="726550">
                <a:tc>
                  <a:txBody>
                    <a:bodyPr/>
                    <a:lstStyle/>
                    <a:p>
                      <a:pPr marL="0" lvl="0" indent="0" algn="l" rtl="0">
                        <a:spcBef>
                          <a:spcPts val="0"/>
                        </a:spcBef>
                        <a:spcAft>
                          <a:spcPts val="0"/>
                        </a:spcAft>
                        <a:buNone/>
                      </a:pP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31445D"/>
                      </a:solidFill>
                      <a:prstDash val="solid"/>
                      <a:round/>
                      <a:headEnd type="none" w="sm" len="sm"/>
                      <a:tailEnd type="none" w="sm" len="sm"/>
                    </a:lnL>
                    <a:lnR w="9525" cap="flat" cmpd="sng">
                      <a:solidFill>
                        <a:srgbClr val="31445D"/>
                      </a:solidFill>
                      <a:prstDash val="solid"/>
                      <a:round/>
                      <a:headEnd type="none" w="sm" len="sm"/>
                      <a:tailEnd type="none" w="sm" len="sm"/>
                    </a:lnR>
                    <a:lnT w="9525" cap="flat" cmpd="sng">
                      <a:solidFill>
                        <a:srgbClr val="31445D"/>
                      </a:solidFill>
                      <a:prstDash val="solid"/>
                      <a:round/>
                      <a:headEnd type="none" w="sm" len="sm"/>
                      <a:tailEnd type="none" w="sm" len="sm"/>
                    </a:lnT>
                    <a:lnB w="9525" cap="flat" cmpd="sng">
                      <a:solidFill>
                        <a:srgbClr val="31445D"/>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290" name="Google Shape;290;p3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21</a:t>
            </a:fld>
            <a:endParaRPr/>
          </a:p>
        </p:txBody>
      </p:sp>
      <p:sp>
        <p:nvSpPr>
          <p:cNvPr id="291" name="Google Shape;291;p35"/>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500" b="1">
                <a:solidFill>
                  <a:schemeClr val="lt1"/>
                </a:solidFill>
                <a:latin typeface="Calibri"/>
                <a:ea typeface="Calibri"/>
                <a:cs typeface="Calibri"/>
                <a:sym typeface="Calibri"/>
              </a:rPr>
              <a:t>1.</a:t>
            </a:r>
            <a:r>
              <a:rPr lang="he-IL" sz="2500" b="1">
                <a:solidFill>
                  <a:schemeClr val="lt1"/>
                </a:solidFill>
                <a:latin typeface="Calibri"/>
                <a:ea typeface="Calibri"/>
                <a:cs typeface="Calibri"/>
                <a:sym typeface="Calibri"/>
              </a:rPr>
              <a:t>2</a:t>
            </a:r>
            <a:endParaRPr sz="2500" b="1">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36"/>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Clr>
                <a:schemeClr val="dk1"/>
              </a:buClr>
              <a:buSzPct val="27348"/>
              <a:buFont typeface="Arial"/>
              <a:buNone/>
            </a:pPr>
            <a:r>
              <a:rPr lang="en" sz="3600" b="1"/>
              <a:t>טענה + נימוק = טיעון</a:t>
            </a:r>
            <a:endParaRPr b="1"/>
          </a:p>
        </p:txBody>
      </p:sp>
      <p:sp>
        <p:nvSpPr>
          <p:cNvPr id="297" name="Google Shape;297;p36"/>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
        <p:nvSpPr>
          <p:cNvPr id="298" name="Google Shape;298;p3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22</a:t>
            </a:fld>
            <a:endParaRPr/>
          </a:p>
        </p:txBody>
      </p:sp>
      <p:sp>
        <p:nvSpPr>
          <p:cNvPr id="299" name="Google Shape;299;p36"/>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500" b="1">
                <a:solidFill>
                  <a:schemeClr val="lt1"/>
                </a:solidFill>
                <a:latin typeface="Calibri"/>
                <a:ea typeface="Calibri"/>
                <a:cs typeface="Calibri"/>
                <a:sym typeface="Calibri"/>
              </a:rPr>
              <a:t>1.</a:t>
            </a:r>
            <a:r>
              <a:rPr lang="he-IL" sz="2500" b="1">
                <a:solidFill>
                  <a:schemeClr val="lt1"/>
                </a:solidFill>
                <a:latin typeface="Calibri"/>
                <a:ea typeface="Calibri"/>
                <a:cs typeface="Calibri"/>
                <a:sym typeface="Calibri"/>
              </a:rPr>
              <a:t>2</a:t>
            </a:r>
            <a:endParaRPr sz="2500" b="1">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7"/>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b="1"/>
              <a:t>מקורות זיהום</a:t>
            </a:r>
            <a:endParaRPr sz="3620" b="1"/>
          </a:p>
        </p:txBody>
      </p:sp>
      <p:sp>
        <p:nvSpPr>
          <p:cNvPr id="305" name="Google Shape;305;p37"/>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a:bodyPr>
          <a:lstStyle/>
          <a:p>
            <a:pPr marL="0" lvl="0" indent="0" algn="r" rtl="1">
              <a:spcBef>
                <a:spcPts val="0"/>
              </a:spcBef>
              <a:spcAft>
                <a:spcPts val="0"/>
              </a:spcAft>
              <a:buNone/>
            </a:pPr>
            <a:r>
              <a:rPr lang="en" sz="2800">
                <a:solidFill>
                  <a:schemeClr val="dk1"/>
                </a:solidFill>
              </a:rPr>
              <a:t>מינואר 2023…</a:t>
            </a:r>
            <a:endParaRPr sz="2800">
              <a:solidFill>
                <a:schemeClr val="dk1"/>
              </a:solidFill>
            </a:endParaRPr>
          </a:p>
          <a:p>
            <a:pPr marL="0" lvl="0" indent="0" algn="r" rtl="1">
              <a:spcBef>
                <a:spcPts val="1200"/>
              </a:spcBef>
              <a:spcAft>
                <a:spcPts val="1200"/>
              </a:spcAft>
              <a:buNone/>
            </a:pPr>
            <a:r>
              <a:rPr lang="en" sz="2800">
                <a:solidFill>
                  <a:schemeClr val="dk1"/>
                </a:solidFill>
              </a:rPr>
              <a:t>אבל רגע האם זה אותו זיהום?</a:t>
            </a:r>
            <a:r>
              <a:rPr lang="en" sz="2700">
                <a:solidFill>
                  <a:schemeClr val="dk1"/>
                </a:solidFill>
              </a:rPr>
              <a:t>  </a:t>
            </a:r>
            <a:endParaRPr sz="2700">
              <a:solidFill>
                <a:schemeClr val="dk1"/>
              </a:solidFill>
            </a:endParaRPr>
          </a:p>
        </p:txBody>
      </p:sp>
      <p:sp>
        <p:nvSpPr>
          <p:cNvPr id="306" name="Google Shape;306;p3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23</a:t>
            </a:fld>
            <a:endParaRPr/>
          </a:p>
        </p:txBody>
      </p:sp>
      <p:pic>
        <p:nvPicPr>
          <p:cNvPr id="307" name="Google Shape;307;p37"/>
          <p:cNvPicPr preferRelativeResize="0"/>
          <p:nvPr/>
        </p:nvPicPr>
        <p:blipFill>
          <a:blip r:embed="rId3">
            <a:alphaModFix/>
          </a:blip>
          <a:stretch>
            <a:fillRect/>
          </a:stretch>
        </p:blipFill>
        <p:spPr>
          <a:xfrm>
            <a:off x="1535223" y="905400"/>
            <a:ext cx="2266775" cy="3608800"/>
          </a:xfrm>
          <a:prstGeom prst="rect">
            <a:avLst/>
          </a:prstGeom>
          <a:noFill/>
          <a:ln>
            <a:noFill/>
          </a:ln>
        </p:spPr>
      </p:pic>
      <p:sp>
        <p:nvSpPr>
          <p:cNvPr id="308" name="Google Shape;308;p37"/>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500" b="1">
                <a:solidFill>
                  <a:schemeClr val="lt1"/>
                </a:solidFill>
                <a:latin typeface="Calibri"/>
                <a:ea typeface="Calibri"/>
                <a:cs typeface="Calibri"/>
                <a:sym typeface="Calibri"/>
              </a:rPr>
              <a:t>1.</a:t>
            </a:r>
            <a:r>
              <a:rPr lang="he-IL" sz="2500" b="1">
                <a:solidFill>
                  <a:schemeClr val="lt1"/>
                </a:solidFill>
                <a:latin typeface="Calibri"/>
                <a:ea typeface="Calibri"/>
                <a:cs typeface="Calibri"/>
                <a:sym typeface="Calibri"/>
              </a:rPr>
              <a:t>2</a:t>
            </a:r>
            <a:endParaRPr sz="2500" b="1">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39"/>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Clr>
                <a:srgbClr val="000000"/>
              </a:buClr>
              <a:buSzPts val="990"/>
              <a:buFont typeface="Arial"/>
              <a:buNone/>
            </a:pPr>
            <a:r>
              <a:rPr lang="en" sz="3020"/>
              <a:t>מערכת היחסים שלנו עם מים – פעילות</a:t>
            </a:r>
            <a:r>
              <a:rPr lang="he-IL" sz="3020"/>
              <a:t> בקבוצות</a:t>
            </a:r>
            <a:endParaRPr sz="3020"/>
          </a:p>
        </p:txBody>
      </p:sp>
      <p:sp>
        <p:nvSpPr>
          <p:cNvPr id="323" name="Google Shape;323;p39" descr="קישור לפעילות&#10;"/>
          <p:cNvSpPr txBox="1">
            <a:spLocks noGrp="1"/>
          </p:cNvSpPr>
          <p:nvPr>
            <p:ph type="body" idx="1"/>
          </p:nvPr>
        </p:nvSpPr>
        <p:spPr>
          <a:xfrm>
            <a:off x="311700" y="886959"/>
            <a:ext cx="8520600" cy="3143700"/>
          </a:xfrm>
          <a:prstGeom prst="rect">
            <a:avLst/>
          </a:prstGeom>
          <a:effectLst/>
        </p:spPr>
        <p:txBody>
          <a:bodyPr spcFirstLastPara="1" wrap="square" lIns="91425" tIns="91425" rIns="91425" bIns="91425" anchor="t" anchorCtr="0">
            <a:noAutofit/>
          </a:bodyPr>
          <a:lstStyle/>
          <a:p>
            <a:pPr marL="457200" lvl="0" indent="-355600" algn="r" rtl="1">
              <a:spcBef>
                <a:spcPts val="1200"/>
              </a:spcBef>
              <a:spcAft>
                <a:spcPts val="0"/>
              </a:spcAft>
              <a:buClr>
                <a:schemeClr val="dk1"/>
              </a:buClr>
              <a:buSzPts val="2000"/>
              <a:buAutoNum type="arabicPeriod"/>
            </a:pPr>
            <a:r>
              <a:rPr lang="en" sz="2800">
                <a:solidFill>
                  <a:schemeClr val="dk1"/>
                </a:solidFill>
                <a:highlight>
                  <a:schemeClr val="lt1"/>
                </a:highlight>
              </a:rPr>
              <a:t>הביטו בתמונות וקראו את התיאורים.</a:t>
            </a:r>
            <a:endParaRPr sz="2800">
              <a:solidFill>
                <a:schemeClr val="dk1"/>
              </a:solidFill>
              <a:highlight>
                <a:srgbClr val="FFFFFF"/>
              </a:highlight>
            </a:endParaRPr>
          </a:p>
          <a:p>
            <a:pPr marL="457200" lvl="0" indent="-355600" algn="r" rtl="1">
              <a:spcBef>
                <a:spcPts val="0"/>
              </a:spcBef>
              <a:spcAft>
                <a:spcPts val="0"/>
              </a:spcAft>
              <a:buClr>
                <a:schemeClr val="dk1"/>
              </a:buClr>
              <a:buSzPts val="2000"/>
              <a:buAutoNum type="arabicPeriod"/>
            </a:pPr>
            <a:r>
              <a:rPr lang="en" sz="2800">
                <a:solidFill>
                  <a:schemeClr val="dk1"/>
                </a:solidFill>
                <a:highlight>
                  <a:schemeClr val="lt1"/>
                </a:highlight>
              </a:rPr>
              <a:t>חשבו: מה התמונות מראות בנוגע לקשר של המשתתפים למים?</a:t>
            </a:r>
            <a:endParaRPr sz="2800">
              <a:solidFill>
                <a:schemeClr val="dk1"/>
              </a:solidFill>
              <a:highlight>
                <a:srgbClr val="FFFFFF"/>
              </a:highlight>
            </a:endParaRPr>
          </a:p>
          <a:p>
            <a:pPr indent="-355600" algn="r">
              <a:buClr>
                <a:schemeClr val="dk1"/>
              </a:buClr>
              <a:buSzPts val="2000"/>
              <a:buAutoNum type="arabicPeriod"/>
            </a:pPr>
            <a:r>
              <a:rPr lang="en" sz="2800">
                <a:solidFill>
                  <a:schemeClr val="dk1"/>
                </a:solidFill>
                <a:highlight>
                  <a:schemeClr val="lt1"/>
                </a:highlight>
              </a:rPr>
              <a:t>מיינו את הכרטיסים בכל אופן שנראה לכם הגיוני*. </a:t>
            </a:r>
            <a:endParaRPr sz="2800">
              <a:solidFill>
                <a:schemeClr val="dk1"/>
              </a:solidFill>
              <a:highlight>
                <a:srgbClr val="FFFFFF"/>
              </a:highlight>
            </a:endParaRPr>
          </a:p>
          <a:p>
            <a:pPr marL="457200" lvl="0" indent="-355600" algn="r" rtl="1">
              <a:spcBef>
                <a:spcPts val="0"/>
              </a:spcBef>
              <a:spcAft>
                <a:spcPts val="0"/>
              </a:spcAft>
              <a:buClr>
                <a:schemeClr val="dk1"/>
              </a:buClr>
              <a:buSzPts val="2000"/>
              <a:buAutoNum type="arabicPeriod"/>
            </a:pPr>
            <a:r>
              <a:rPr lang="en" sz="2800">
                <a:solidFill>
                  <a:schemeClr val="dk1"/>
                </a:solidFill>
                <a:highlight>
                  <a:schemeClr val="lt1"/>
                </a:highlight>
              </a:rPr>
              <a:t>האם תרצו להוסיף תמונה? של מה?</a:t>
            </a:r>
            <a:endParaRPr sz="2800">
              <a:solidFill>
                <a:schemeClr val="dk1"/>
              </a:solidFill>
              <a:highlight>
                <a:srgbClr val="FFFFFF"/>
              </a:highlight>
            </a:endParaRPr>
          </a:p>
          <a:p>
            <a:pPr marL="457200" lvl="0" indent="-355600" algn="r" rtl="1">
              <a:spcBef>
                <a:spcPts val="0"/>
              </a:spcBef>
              <a:spcAft>
                <a:spcPts val="0"/>
              </a:spcAft>
              <a:buClr>
                <a:schemeClr val="dk1"/>
              </a:buClr>
              <a:buSzPts val="2000"/>
              <a:buAutoNum type="arabicPeriod"/>
            </a:pPr>
            <a:r>
              <a:rPr lang="en" sz="2800">
                <a:solidFill>
                  <a:schemeClr val="dk1"/>
                </a:solidFill>
                <a:highlight>
                  <a:schemeClr val="lt1"/>
                </a:highlight>
              </a:rPr>
              <a:t>שתפו את הכיתה, והסבירו את דרך המיון שלכם.</a:t>
            </a:r>
            <a:endParaRPr sz="2800">
              <a:solidFill>
                <a:schemeClr val="dk1"/>
              </a:solidFill>
              <a:highlight>
                <a:schemeClr val="lt1"/>
              </a:highlight>
            </a:endParaRPr>
          </a:p>
          <a:p>
            <a:pPr marL="0" lvl="0" indent="0" algn="r" rtl="1">
              <a:spcBef>
                <a:spcPts val="1200"/>
              </a:spcBef>
              <a:spcAft>
                <a:spcPts val="0"/>
              </a:spcAft>
              <a:buClr>
                <a:schemeClr val="dk1"/>
              </a:buClr>
              <a:buSzPts val="1100"/>
              <a:buFont typeface="Arial"/>
              <a:buNone/>
            </a:pPr>
            <a:endParaRPr sz="2000"/>
          </a:p>
          <a:p>
            <a:pPr marL="0" lvl="0" indent="0" algn="r" rtl="1">
              <a:spcBef>
                <a:spcPts val="1200"/>
              </a:spcBef>
              <a:spcAft>
                <a:spcPts val="1200"/>
              </a:spcAft>
              <a:buNone/>
            </a:pPr>
            <a:endParaRPr sz="2000"/>
          </a:p>
        </p:txBody>
      </p:sp>
      <p:sp>
        <p:nvSpPr>
          <p:cNvPr id="324" name="Google Shape;324;p3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24</a:t>
            </a:fld>
            <a:endParaRPr/>
          </a:p>
        </p:txBody>
      </p:sp>
      <p:sp>
        <p:nvSpPr>
          <p:cNvPr id="325" name="Google Shape;325;p39"/>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he-IL" sz="2500" b="1">
                <a:solidFill>
                  <a:schemeClr val="lt1"/>
                </a:solidFill>
                <a:latin typeface="Calibri"/>
                <a:ea typeface="Calibri"/>
                <a:cs typeface="Calibri"/>
                <a:sym typeface="Calibri"/>
              </a:rPr>
              <a:t>1.3</a:t>
            </a:r>
            <a:endParaRPr sz="2500" b="1">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0"/>
        <p:cNvGrpSpPr/>
        <p:nvPr/>
      </p:nvGrpSpPr>
      <p:grpSpPr>
        <a:xfrm>
          <a:off x="0" y="0"/>
          <a:ext cx="0" cy="0"/>
          <a:chOff x="0" y="0"/>
          <a:chExt cx="0" cy="0"/>
        </a:xfrm>
      </p:grpSpPr>
      <p:grpSp>
        <p:nvGrpSpPr>
          <p:cNvPr id="191" name="Google Shape;191;p31"/>
          <p:cNvGrpSpPr/>
          <p:nvPr/>
        </p:nvGrpSpPr>
        <p:grpSpPr>
          <a:xfrm>
            <a:off x="132289" y="560"/>
            <a:ext cx="2313461" cy="1228909"/>
            <a:chOff x="4508626" y="540059"/>
            <a:chExt cx="2425520" cy="1429463"/>
          </a:xfrm>
        </p:grpSpPr>
        <p:pic>
          <p:nvPicPr>
            <p:cNvPr id="192" name="Google Shape;192;p31"/>
            <p:cNvPicPr preferRelativeResize="0"/>
            <p:nvPr/>
          </p:nvPicPr>
          <p:blipFill rotWithShape="1">
            <a:blip r:embed="rId3">
              <a:alphaModFix/>
            </a:blip>
            <a:srcRect/>
            <a:stretch/>
          </p:blipFill>
          <p:spPr>
            <a:xfrm>
              <a:off x="4508626" y="588397"/>
              <a:ext cx="2260945" cy="1381125"/>
            </a:xfrm>
            <a:prstGeom prst="rect">
              <a:avLst/>
            </a:prstGeom>
            <a:noFill/>
            <a:ln>
              <a:noFill/>
            </a:ln>
            <a:effectLst>
              <a:outerShdw blurRad="57150" dist="19050" dir="5400000" algn="bl" rotWithShape="0">
                <a:srgbClr val="000000">
                  <a:alpha val="49410"/>
                </a:srgbClr>
              </a:outerShdw>
            </a:effectLst>
          </p:spPr>
        </p:pic>
        <p:sp>
          <p:nvSpPr>
            <p:cNvPr id="193" name="Google Shape;193;p31"/>
            <p:cNvSpPr txBox="1"/>
            <p:nvPr/>
          </p:nvSpPr>
          <p:spPr>
            <a:xfrm>
              <a:off x="6116946" y="540059"/>
              <a:ext cx="817200" cy="8595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rPr>
                <a:t>1 </a:t>
              </a:r>
              <a:endParaRPr kumimoji="0"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endParaRPr>
            </a:p>
          </p:txBody>
        </p:sp>
      </p:grpSp>
      <p:grpSp>
        <p:nvGrpSpPr>
          <p:cNvPr id="194" name="Google Shape;194;p31"/>
          <p:cNvGrpSpPr/>
          <p:nvPr/>
        </p:nvGrpSpPr>
        <p:grpSpPr>
          <a:xfrm>
            <a:off x="2331199" y="7703"/>
            <a:ext cx="2372412" cy="1228909"/>
            <a:chOff x="6897519" y="546809"/>
            <a:chExt cx="2374311" cy="1429462"/>
          </a:xfrm>
        </p:grpSpPr>
        <p:pic>
          <p:nvPicPr>
            <p:cNvPr id="195" name="Google Shape;195;p31"/>
            <p:cNvPicPr preferRelativeResize="0"/>
            <p:nvPr/>
          </p:nvPicPr>
          <p:blipFill rotWithShape="1">
            <a:blip r:embed="rId4">
              <a:alphaModFix/>
            </a:blip>
            <a:srcRect/>
            <a:stretch/>
          </p:blipFill>
          <p:spPr>
            <a:xfrm>
              <a:off x="6897519" y="595147"/>
              <a:ext cx="2165764" cy="1381124"/>
            </a:xfrm>
            <a:prstGeom prst="rect">
              <a:avLst/>
            </a:prstGeom>
            <a:noFill/>
            <a:ln>
              <a:noFill/>
            </a:ln>
            <a:effectLst>
              <a:outerShdw blurRad="57150" dist="19050" dir="5400000" algn="bl" rotWithShape="0">
                <a:srgbClr val="000000">
                  <a:alpha val="49800"/>
                </a:srgbClr>
              </a:outerShdw>
            </a:effectLst>
          </p:spPr>
        </p:pic>
        <p:sp>
          <p:nvSpPr>
            <p:cNvPr id="196" name="Google Shape;196;p31"/>
            <p:cNvSpPr txBox="1"/>
            <p:nvPr/>
          </p:nvSpPr>
          <p:spPr>
            <a:xfrm>
              <a:off x="8454630" y="546809"/>
              <a:ext cx="817200" cy="8595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rPr>
                <a:t>2 </a:t>
              </a:r>
              <a:endParaRPr kumimoji="0"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endParaRPr>
            </a:p>
          </p:txBody>
        </p:sp>
      </p:grpSp>
      <p:grpSp>
        <p:nvGrpSpPr>
          <p:cNvPr id="197" name="Google Shape;197;p31"/>
          <p:cNvGrpSpPr/>
          <p:nvPr/>
        </p:nvGrpSpPr>
        <p:grpSpPr>
          <a:xfrm>
            <a:off x="4572139" y="7457"/>
            <a:ext cx="2388474" cy="1221546"/>
            <a:chOff x="4516393" y="2075289"/>
            <a:chExt cx="2505217" cy="1422387"/>
          </a:xfrm>
        </p:grpSpPr>
        <p:pic>
          <p:nvPicPr>
            <p:cNvPr id="198" name="Google Shape;198;p31"/>
            <p:cNvPicPr preferRelativeResize="0"/>
            <p:nvPr/>
          </p:nvPicPr>
          <p:blipFill rotWithShape="1">
            <a:blip r:embed="rId5">
              <a:alphaModFix/>
            </a:blip>
            <a:srcRect/>
            <a:stretch/>
          </p:blipFill>
          <p:spPr>
            <a:xfrm>
              <a:off x="4516393" y="2116551"/>
              <a:ext cx="2260943" cy="1381125"/>
            </a:xfrm>
            <a:prstGeom prst="rect">
              <a:avLst/>
            </a:prstGeom>
            <a:noFill/>
            <a:ln>
              <a:noFill/>
            </a:ln>
            <a:effectLst>
              <a:outerShdw blurRad="57150" dist="19050" dir="5400000" algn="bl" rotWithShape="0">
                <a:srgbClr val="000000">
                  <a:alpha val="49800"/>
                </a:srgbClr>
              </a:outerShdw>
            </a:effectLst>
          </p:spPr>
        </p:pic>
        <p:sp>
          <p:nvSpPr>
            <p:cNvPr id="199" name="Google Shape;199;p31"/>
            <p:cNvSpPr txBox="1"/>
            <p:nvPr/>
          </p:nvSpPr>
          <p:spPr>
            <a:xfrm>
              <a:off x="6204410" y="2075289"/>
              <a:ext cx="817200" cy="8604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rPr>
                <a:t>3 </a:t>
              </a:r>
              <a:endParaRPr kumimoji="0"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endParaRPr>
            </a:p>
          </p:txBody>
        </p:sp>
      </p:grpSp>
      <p:grpSp>
        <p:nvGrpSpPr>
          <p:cNvPr id="200" name="Google Shape;200;p31"/>
          <p:cNvGrpSpPr/>
          <p:nvPr/>
        </p:nvGrpSpPr>
        <p:grpSpPr>
          <a:xfrm>
            <a:off x="132175" y="1324411"/>
            <a:ext cx="2436195" cy="1228909"/>
            <a:chOff x="132162" y="2650423"/>
            <a:chExt cx="2539026" cy="1429462"/>
          </a:xfrm>
        </p:grpSpPr>
        <p:pic>
          <p:nvPicPr>
            <p:cNvPr id="201" name="Google Shape;201;p31"/>
            <p:cNvPicPr preferRelativeResize="0"/>
            <p:nvPr/>
          </p:nvPicPr>
          <p:blipFill rotWithShape="1">
            <a:blip r:embed="rId6">
              <a:alphaModFix/>
            </a:blip>
            <a:srcRect/>
            <a:stretch/>
          </p:blipFill>
          <p:spPr>
            <a:xfrm>
              <a:off x="132162" y="2698760"/>
              <a:ext cx="2260942" cy="1381125"/>
            </a:xfrm>
            <a:prstGeom prst="rect">
              <a:avLst/>
            </a:prstGeom>
            <a:noFill/>
            <a:ln>
              <a:noFill/>
            </a:ln>
            <a:effectLst>
              <a:outerShdw blurRad="57150" dist="19050" dir="5400000" algn="bl" rotWithShape="0">
                <a:srgbClr val="000000">
                  <a:alpha val="49800"/>
                </a:srgbClr>
              </a:outerShdw>
            </a:effectLst>
          </p:spPr>
        </p:pic>
        <p:sp>
          <p:nvSpPr>
            <p:cNvPr id="202" name="Google Shape;202;p31"/>
            <p:cNvSpPr txBox="1"/>
            <p:nvPr/>
          </p:nvSpPr>
          <p:spPr>
            <a:xfrm>
              <a:off x="1853988" y="2650423"/>
              <a:ext cx="817200" cy="8595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rPr>
                <a:t>5 </a:t>
              </a:r>
              <a:endParaRPr kumimoji="0"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endParaRPr>
            </a:p>
          </p:txBody>
        </p:sp>
      </p:grpSp>
      <p:grpSp>
        <p:nvGrpSpPr>
          <p:cNvPr id="203" name="Google Shape;203;p31"/>
          <p:cNvGrpSpPr/>
          <p:nvPr/>
        </p:nvGrpSpPr>
        <p:grpSpPr>
          <a:xfrm>
            <a:off x="2334100" y="1275377"/>
            <a:ext cx="2436602" cy="1278050"/>
            <a:chOff x="2334091" y="3493422"/>
            <a:chExt cx="2436602" cy="1436334"/>
          </a:xfrm>
        </p:grpSpPr>
        <p:pic>
          <p:nvPicPr>
            <p:cNvPr id="204" name="Google Shape;204;p31"/>
            <p:cNvPicPr preferRelativeResize="0"/>
            <p:nvPr/>
          </p:nvPicPr>
          <p:blipFill rotWithShape="1">
            <a:blip r:embed="rId7">
              <a:alphaModFix/>
            </a:blip>
            <a:srcRect/>
            <a:stretch/>
          </p:blipFill>
          <p:spPr>
            <a:xfrm>
              <a:off x="2334091" y="3595331"/>
              <a:ext cx="2169297" cy="1334425"/>
            </a:xfrm>
            <a:prstGeom prst="rect">
              <a:avLst/>
            </a:prstGeom>
            <a:noFill/>
            <a:ln>
              <a:noFill/>
            </a:ln>
            <a:effectLst>
              <a:outerShdw blurRad="57150" dist="19050" dir="5400000" algn="bl" rotWithShape="0">
                <a:srgbClr val="000000">
                  <a:alpha val="49800"/>
                </a:srgbClr>
              </a:outerShdw>
            </a:effectLst>
          </p:spPr>
        </p:pic>
        <p:sp>
          <p:nvSpPr>
            <p:cNvPr id="205" name="Google Shape;205;p31"/>
            <p:cNvSpPr txBox="1"/>
            <p:nvPr/>
          </p:nvSpPr>
          <p:spPr>
            <a:xfrm>
              <a:off x="3953493" y="3493422"/>
              <a:ext cx="817200" cy="8304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rPr>
                <a:t>6 </a:t>
              </a:r>
              <a:endParaRPr kumimoji="0"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endParaRPr>
            </a:p>
          </p:txBody>
        </p:sp>
      </p:grpSp>
      <p:grpSp>
        <p:nvGrpSpPr>
          <p:cNvPr id="206" name="Google Shape;206;p31"/>
          <p:cNvGrpSpPr/>
          <p:nvPr/>
        </p:nvGrpSpPr>
        <p:grpSpPr>
          <a:xfrm>
            <a:off x="6803982" y="-22768"/>
            <a:ext cx="2451001" cy="1251323"/>
            <a:chOff x="6803973" y="2034504"/>
            <a:chExt cx="2451001" cy="1406297"/>
          </a:xfrm>
        </p:grpSpPr>
        <p:pic>
          <p:nvPicPr>
            <p:cNvPr id="207" name="Google Shape;207;p31"/>
            <p:cNvPicPr preferRelativeResize="0"/>
            <p:nvPr/>
          </p:nvPicPr>
          <p:blipFill rotWithShape="1">
            <a:blip r:embed="rId8">
              <a:alphaModFix/>
            </a:blip>
            <a:srcRect/>
            <a:stretch/>
          </p:blipFill>
          <p:spPr>
            <a:xfrm>
              <a:off x="6803973" y="2107536"/>
              <a:ext cx="2157999" cy="1333265"/>
            </a:xfrm>
            <a:prstGeom prst="rect">
              <a:avLst/>
            </a:prstGeom>
            <a:noFill/>
            <a:ln>
              <a:noFill/>
            </a:ln>
            <a:effectLst>
              <a:outerShdw blurRad="57150" dist="19050" dir="5400000" algn="bl" rotWithShape="0">
                <a:srgbClr val="000000">
                  <a:alpha val="49800"/>
                </a:srgbClr>
              </a:outerShdw>
            </a:effectLst>
          </p:spPr>
        </p:pic>
        <p:sp>
          <p:nvSpPr>
            <p:cNvPr id="208" name="Google Shape;208;p31"/>
            <p:cNvSpPr txBox="1"/>
            <p:nvPr/>
          </p:nvSpPr>
          <p:spPr>
            <a:xfrm>
              <a:off x="8437774" y="2034504"/>
              <a:ext cx="817200" cy="8304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rPr>
                <a:t>4 </a:t>
              </a:r>
              <a:endParaRPr kumimoji="0"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endParaRPr>
            </a:p>
          </p:txBody>
        </p:sp>
      </p:grpSp>
      <p:sp>
        <p:nvSpPr>
          <p:cNvPr id="209" name="Google Shape;209;p31"/>
          <p:cNvSpPr txBox="1"/>
          <p:nvPr/>
        </p:nvSpPr>
        <p:spPr>
          <a:xfrm>
            <a:off x="6256226" y="1441659"/>
            <a:ext cx="879000" cy="7389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rPr>
              <a:t>7 </a:t>
            </a:r>
            <a:endParaRPr kumimoji="0"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endParaRPr>
          </a:p>
        </p:txBody>
      </p:sp>
      <p:pic>
        <p:nvPicPr>
          <p:cNvPr id="210" name="Google Shape;210;p31"/>
          <p:cNvPicPr preferRelativeResize="0"/>
          <p:nvPr/>
        </p:nvPicPr>
        <p:blipFill rotWithShape="1">
          <a:blip r:embed="rId9">
            <a:alphaModFix/>
          </a:blip>
          <a:srcRect/>
          <a:stretch/>
        </p:blipFill>
        <p:spPr>
          <a:xfrm>
            <a:off x="6803965" y="1363270"/>
            <a:ext cx="2169290" cy="1189855"/>
          </a:xfrm>
          <a:prstGeom prst="rect">
            <a:avLst/>
          </a:prstGeom>
          <a:noFill/>
          <a:ln>
            <a:noFill/>
          </a:ln>
          <a:effectLst>
            <a:outerShdw blurRad="57150" dist="19050" dir="5400000" algn="bl" rotWithShape="0">
              <a:srgbClr val="000000">
                <a:alpha val="49800"/>
              </a:srgbClr>
            </a:outerShdw>
          </a:effectLst>
        </p:spPr>
      </p:pic>
      <p:sp>
        <p:nvSpPr>
          <p:cNvPr id="211" name="Google Shape;211;p31"/>
          <p:cNvSpPr txBox="1"/>
          <p:nvPr/>
        </p:nvSpPr>
        <p:spPr>
          <a:xfrm>
            <a:off x="8445725" y="1322098"/>
            <a:ext cx="879000" cy="7389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rPr>
              <a:t>8 </a:t>
            </a:r>
            <a:endParaRPr kumimoji="0"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endParaRPr>
          </a:p>
        </p:txBody>
      </p:sp>
      <p:pic>
        <p:nvPicPr>
          <p:cNvPr id="212" name="Google Shape;212;p31"/>
          <p:cNvPicPr preferRelativeResize="0"/>
          <p:nvPr/>
        </p:nvPicPr>
        <p:blipFill rotWithShape="1">
          <a:blip r:embed="rId10">
            <a:alphaModFix/>
          </a:blip>
          <a:srcRect/>
          <a:stretch/>
        </p:blipFill>
        <p:spPr>
          <a:xfrm>
            <a:off x="2334095" y="2641038"/>
            <a:ext cx="2169298" cy="1202118"/>
          </a:xfrm>
          <a:prstGeom prst="rect">
            <a:avLst/>
          </a:prstGeom>
          <a:noFill/>
          <a:ln>
            <a:noFill/>
          </a:ln>
          <a:effectLst>
            <a:outerShdw blurRad="57150" dist="19050" dir="5400000" algn="bl" rotWithShape="0">
              <a:srgbClr val="000000">
                <a:alpha val="49800"/>
              </a:srgbClr>
            </a:outerShdw>
          </a:effectLst>
        </p:spPr>
      </p:pic>
      <p:pic>
        <p:nvPicPr>
          <p:cNvPr id="213" name="Google Shape;213;p31"/>
          <p:cNvPicPr preferRelativeResize="0"/>
          <p:nvPr/>
        </p:nvPicPr>
        <p:blipFill rotWithShape="1">
          <a:blip r:embed="rId11">
            <a:alphaModFix/>
          </a:blip>
          <a:srcRect b="14551"/>
          <a:stretch/>
        </p:blipFill>
        <p:spPr>
          <a:xfrm>
            <a:off x="96050" y="2648250"/>
            <a:ext cx="2169300" cy="2471572"/>
          </a:xfrm>
          <a:prstGeom prst="rect">
            <a:avLst/>
          </a:prstGeom>
          <a:noFill/>
          <a:ln>
            <a:noFill/>
          </a:ln>
          <a:effectLst>
            <a:outerShdw blurRad="57150" dist="19050" dir="5400000" algn="bl" rotWithShape="0">
              <a:srgbClr val="000000">
                <a:alpha val="49800"/>
              </a:srgbClr>
            </a:outerShdw>
          </a:effectLst>
        </p:spPr>
      </p:pic>
      <p:pic>
        <p:nvPicPr>
          <p:cNvPr id="214" name="Google Shape;214;p31"/>
          <p:cNvPicPr preferRelativeResize="0"/>
          <p:nvPr/>
        </p:nvPicPr>
        <p:blipFill rotWithShape="1">
          <a:blip r:embed="rId12">
            <a:alphaModFix/>
          </a:blip>
          <a:srcRect/>
          <a:stretch/>
        </p:blipFill>
        <p:spPr>
          <a:xfrm>
            <a:off x="6810189" y="2641038"/>
            <a:ext cx="2169298" cy="1189874"/>
          </a:xfrm>
          <a:prstGeom prst="rect">
            <a:avLst/>
          </a:prstGeom>
          <a:noFill/>
          <a:ln>
            <a:noFill/>
          </a:ln>
          <a:effectLst>
            <a:outerShdw blurRad="57150" dist="19050" dir="5400000" algn="bl" rotWithShape="0">
              <a:srgbClr val="000000">
                <a:alpha val="49800"/>
              </a:srgbClr>
            </a:outerShdw>
          </a:effectLst>
        </p:spPr>
      </p:pic>
      <p:pic>
        <p:nvPicPr>
          <p:cNvPr id="215" name="Google Shape;215;p31"/>
          <p:cNvPicPr preferRelativeResize="0"/>
          <p:nvPr/>
        </p:nvPicPr>
        <p:blipFill rotWithShape="1">
          <a:blip r:embed="rId13">
            <a:alphaModFix/>
          </a:blip>
          <a:srcRect/>
          <a:stretch/>
        </p:blipFill>
        <p:spPr>
          <a:xfrm>
            <a:off x="2334098" y="3930784"/>
            <a:ext cx="2169298" cy="1189867"/>
          </a:xfrm>
          <a:prstGeom prst="rect">
            <a:avLst/>
          </a:prstGeom>
          <a:noFill/>
          <a:ln>
            <a:noFill/>
          </a:ln>
          <a:effectLst>
            <a:outerShdw blurRad="57150" dist="19050" dir="5400000" algn="bl" rotWithShape="0">
              <a:srgbClr val="000000">
                <a:alpha val="49800"/>
              </a:srgbClr>
            </a:outerShdw>
          </a:effectLst>
        </p:spPr>
      </p:pic>
      <p:pic>
        <p:nvPicPr>
          <p:cNvPr id="216" name="Google Shape;216;p31"/>
          <p:cNvPicPr preferRelativeResize="0"/>
          <p:nvPr/>
        </p:nvPicPr>
        <p:blipFill rotWithShape="1">
          <a:blip r:embed="rId14">
            <a:alphaModFix/>
          </a:blip>
          <a:srcRect l="19231" r="8795" b="9387"/>
          <a:stretch/>
        </p:blipFill>
        <p:spPr>
          <a:xfrm>
            <a:off x="4572150" y="3921350"/>
            <a:ext cx="2169277" cy="1202101"/>
          </a:xfrm>
          <a:prstGeom prst="rect">
            <a:avLst/>
          </a:prstGeom>
          <a:noFill/>
          <a:ln>
            <a:noFill/>
          </a:ln>
          <a:effectLst>
            <a:outerShdw blurRad="57150" dist="19050" dir="5400000" algn="bl" rotWithShape="0">
              <a:srgbClr val="000000">
                <a:alpha val="49800"/>
              </a:srgbClr>
            </a:outerShdw>
          </a:effectLst>
        </p:spPr>
      </p:pic>
      <p:pic>
        <p:nvPicPr>
          <p:cNvPr id="217" name="Google Shape;217;p31"/>
          <p:cNvPicPr preferRelativeResize="0"/>
          <p:nvPr/>
        </p:nvPicPr>
        <p:blipFill rotWithShape="1">
          <a:blip r:embed="rId15">
            <a:alphaModFix/>
          </a:blip>
          <a:srcRect/>
          <a:stretch/>
        </p:blipFill>
        <p:spPr>
          <a:xfrm>
            <a:off x="6810175" y="3918825"/>
            <a:ext cx="2169275" cy="1189874"/>
          </a:xfrm>
          <a:prstGeom prst="rect">
            <a:avLst/>
          </a:prstGeom>
          <a:noFill/>
          <a:ln>
            <a:noFill/>
          </a:ln>
          <a:effectLst>
            <a:outerShdw blurRad="57150" dist="19050" dir="5400000" algn="bl" rotWithShape="0">
              <a:srgbClr val="000000">
                <a:alpha val="49800"/>
              </a:srgbClr>
            </a:outerShdw>
          </a:effectLst>
        </p:spPr>
      </p:pic>
      <p:sp>
        <p:nvSpPr>
          <p:cNvPr id="218" name="Google Shape;218;p31"/>
          <p:cNvSpPr txBox="1"/>
          <p:nvPr/>
        </p:nvSpPr>
        <p:spPr>
          <a:xfrm>
            <a:off x="1481142" y="2648260"/>
            <a:ext cx="784200" cy="7389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rPr>
              <a:t>9 </a:t>
            </a:r>
            <a:endParaRPr kumimoji="0"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endParaRPr>
          </a:p>
        </p:txBody>
      </p:sp>
      <p:sp>
        <p:nvSpPr>
          <p:cNvPr id="219" name="Google Shape;219;p31"/>
          <p:cNvSpPr txBox="1"/>
          <p:nvPr/>
        </p:nvSpPr>
        <p:spPr>
          <a:xfrm>
            <a:off x="6076917" y="2592210"/>
            <a:ext cx="784200" cy="7389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rPr>
              <a:t>11 </a:t>
            </a:r>
            <a:endParaRPr kumimoji="0"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endParaRPr>
          </a:p>
        </p:txBody>
      </p:sp>
      <p:sp>
        <p:nvSpPr>
          <p:cNvPr id="220" name="Google Shape;220;p31"/>
          <p:cNvSpPr txBox="1"/>
          <p:nvPr/>
        </p:nvSpPr>
        <p:spPr>
          <a:xfrm>
            <a:off x="8189042" y="2485898"/>
            <a:ext cx="784200" cy="7389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rPr>
              <a:t>12 </a:t>
            </a:r>
            <a:endParaRPr kumimoji="0"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endParaRPr>
          </a:p>
        </p:txBody>
      </p:sp>
      <p:sp>
        <p:nvSpPr>
          <p:cNvPr id="221" name="Google Shape;221;p31"/>
          <p:cNvSpPr txBox="1"/>
          <p:nvPr/>
        </p:nvSpPr>
        <p:spPr>
          <a:xfrm>
            <a:off x="3719192" y="2648260"/>
            <a:ext cx="784200" cy="7389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rPr>
              <a:t>10 </a:t>
            </a:r>
            <a:endParaRPr kumimoji="0"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endParaRPr>
          </a:p>
        </p:txBody>
      </p:sp>
      <p:sp>
        <p:nvSpPr>
          <p:cNvPr id="222" name="Google Shape;222;p31"/>
          <p:cNvSpPr txBox="1"/>
          <p:nvPr/>
        </p:nvSpPr>
        <p:spPr>
          <a:xfrm>
            <a:off x="3719192" y="3930785"/>
            <a:ext cx="784200" cy="7389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rPr>
              <a:t>13 </a:t>
            </a:r>
            <a:endParaRPr kumimoji="0"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endParaRPr>
          </a:p>
        </p:txBody>
      </p:sp>
      <p:sp>
        <p:nvSpPr>
          <p:cNvPr id="223" name="Google Shape;223;p31"/>
          <p:cNvSpPr txBox="1"/>
          <p:nvPr/>
        </p:nvSpPr>
        <p:spPr>
          <a:xfrm>
            <a:off x="5957092" y="3930785"/>
            <a:ext cx="784200" cy="7389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rPr>
              <a:t>14 </a:t>
            </a:r>
            <a:endParaRPr kumimoji="0"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endParaRPr>
          </a:p>
        </p:txBody>
      </p:sp>
      <p:sp>
        <p:nvSpPr>
          <p:cNvPr id="224" name="Google Shape;224;p31"/>
          <p:cNvSpPr txBox="1"/>
          <p:nvPr/>
        </p:nvSpPr>
        <p:spPr>
          <a:xfrm>
            <a:off x="8194992" y="3918835"/>
            <a:ext cx="784200" cy="7389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rPr>
              <a:t>15 </a:t>
            </a:r>
            <a:endParaRPr kumimoji="0"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endParaRPr>
          </a:p>
        </p:txBody>
      </p:sp>
      <p:pic>
        <p:nvPicPr>
          <p:cNvPr id="225" name="Google Shape;225;p31"/>
          <p:cNvPicPr preferRelativeResize="0"/>
          <p:nvPr/>
        </p:nvPicPr>
        <p:blipFill rotWithShape="1">
          <a:blip r:embed="rId16">
            <a:alphaModFix/>
          </a:blip>
          <a:srcRect t="1124" b="1124"/>
          <a:stretch/>
        </p:blipFill>
        <p:spPr>
          <a:xfrm>
            <a:off x="4689975" y="1342550"/>
            <a:ext cx="1927716" cy="1251326"/>
          </a:xfrm>
          <a:prstGeom prst="rect">
            <a:avLst/>
          </a:prstGeom>
          <a:noFill/>
          <a:ln>
            <a:noFill/>
          </a:ln>
        </p:spPr>
      </p:pic>
      <p:pic>
        <p:nvPicPr>
          <p:cNvPr id="226" name="Google Shape;226;p31"/>
          <p:cNvPicPr preferRelativeResize="0"/>
          <p:nvPr/>
        </p:nvPicPr>
        <p:blipFill rotWithShape="1">
          <a:blip r:embed="rId17">
            <a:alphaModFix/>
          </a:blip>
          <a:srcRect l="700" r="700"/>
          <a:stretch/>
        </p:blipFill>
        <p:spPr>
          <a:xfrm>
            <a:off x="4704849" y="2627225"/>
            <a:ext cx="1890724" cy="1278050"/>
          </a:xfrm>
          <a:prstGeom prst="rect">
            <a:avLst/>
          </a:prstGeom>
          <a:noFill/>
          <a:ln>
            <a:noFill/>
          </a:ln>
        </p:spPr>
      </p:pic>
      <p:sp>
        <p:nvSpPr>
          <p:cNvPr id="227" name="Google Shape;227;p31"/>
          <p:cNvSpPr txBox="1"/>
          <p:nvPr/>
        </p:nvSpPr>
        <p:spPr>
          <a:xfrm>
            <a:off x="5778377" y="1363277"/>
            <a:ext cx="817200" cy="7389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rPr>
              <a:t>7</a:t>
            </a:r>
            <a:endParaRPr kumimoji="0"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endParaRPr>
          </a:p>
        </p:txBody>
      </p:sp>
      <p:sp>
        <p:nvSpPr>
          <p:cNvPr id="228" name="Google Shape;228;p31"/>
          <p:cNvSpPr txBox="1"/>
          <p:nvPr/>
        </p:nvSpPr>
        <p:spPr>
          <a:xfrm>
            <a:off x="5778377" y="2642315"/>
            <a:ext cx="817200" cy="7389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rPr>
              <a:t>11 </a:t>
            </a:r>
            <a:endParaRPr kumimoji="0" sz="3600" b="0" i="0" u="none" strike="noStrike" kern="0" cap="none" spc="0" normalizeH="0" baseline="0" noProof="0">
              <a:ln>
                <a:noFill/>
              </a:ln>
              <a:solidFill>
                <a:srgbClr val="FFFFFF"/>
              </a:solidFill>
              <a:effectLst/>
              <a:uLnTx/>
              <a:uFillTx/>
              <a:latin typeface="Black Han Sans"/>
              <a:ea typeface="Black Han Sans"/>
              <a:cs typeface="Black Han Sans"/>
              <a:sym typeface="Black Han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2"/>
          <p:cNvSpPr txBox="1">
            <a:spLocks noGrp="1"/>
          </p:cNvSpPr>
          <p:nvPr>
            <p:ph type="ctrTitle"/>
          </p:nvPr>
        </p:nvSpPr>
        <p:spPr>
          <a:xfrm>
            <a:off x="311708" y="744575"/>
            <a:ext cx="8520600" cy="2052600"/>
          </a:xfrm>
          <a:prstGeom prst="rect">
            <a:avLst/>
          </a:prstGeom>
        </p:spPr>
        <p:txBody>
          <a:bodyPr spcFirstLastPara="1" wrap="square" lIns="91425" tIns="91425" rIns="91425" bIns="91425" anchor="t" anchorCtr="0">
            <a:noAutofit/>
          </a:bodyPr>
          <a:lstStyle/>
          <a:p>
            <a:pPr marL="457200" lvl="0" indent="-315595" algn="r" rtl="1">
              <a:spcBef>
                <a:spcPts val="0"/>
              </a:spcBef>
              <a:spcAft>
                <a:spcPts val="0"/>
              </a:spcAft>
              <a:buClr>
                <a:schemeClr val="dk1"/>
              </a:buClr>
              <a:buSzPts val="1370"/>
              <a:buAutoNum type="arabicPeriod"/>
            </a:pPr>
            <a:r>
              <a:rPr lang="en" sz="1370">
                <a:solidFill>
                  <a:schemeClr val="dk1"/>
                </a:solidFill>
              </a:rPr>
              <a:t>משאית מים פרטית שואבת מים מבאר מקומית ומובילה אותם לתושבי לה פלורידה, אזור 19, גואטמלה סיטי, גואטמלה.</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נהר וֶרדֶה באריזונה מספק מי השקיה לחקלאים ומי שתייה לכמעט שלושה מיליון איש באזור פניקס, וגם לקהילות הכפריות השוכנות על גדותיו. הביקוש למים ייבש כמעט לגמרי קטעים מסוימים בנהר. </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אישה מכבסת בגדים בנהר קהארה בקטמנדו שבנפאל. </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מכלי טיהור מים במתקן טיהור בברזיל שמספק חמישים אחוז ממי השתייה של סאו פאולו.</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גברים ממלאים מיכלי 20 ליטרים בתחנת מילוי מים בניירובי שבקניה. אחר כך הם יובילו את המים המתוקים לתושבים ולעסקים מכיוון שבניירובי אין מערכת הובלת מי שתייה מהימנה. </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אליזבת גריי אוספת מים בידיה, ערוץ נהר פוטומאק, מרילנד.</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סירה שמשיטה תיירים במי הכנרת הנקיים.</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עובדי שטח בודקים את המים גם לפני שהם נכנסים לביצת טיהור השפכים המלאכותית, וגם אחרי שהם עברו בה, בחָרָבָּקוֹאָה שברפובליקה הדומיניקנית.</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אישה נושאת מים מנהר לביתה באפריקה שמדרום לסהרה.</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אישה שורכת את נעליה לפני שהיא יוצאת לריצת הבוקר שלה.</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שתי נשים מטיילות על חוף הים בקיסריה.</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כלב מתקלח אחרי ששיחק בחוץ.</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ילדה ילידת מאלי (מערב אפריקה) שמחה לקבל סוף סוף מים נקיים מברז של עמותה בכפר בבָּמאקוֹ, מאלי.</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אתר נופש טרופי בשקיעה.</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אישה נושאת דליים מלאים במים בכפר קטן בצפון הודו.</a:t>
            </a:r>
            <a:endParaRPr sz="1370">
              <a:solidFill>
                <a:schemeClr val="dk1"/>
              </a:solidFill>
            </a:endParaRPr>
          </a:p>
        </p:txBody>
      </p:sp>
      <p:sp>
        <p:nvSpPr>
          <p:cNvPr id="234" name="Google Shape;234;p32"/>
          <p:cNvSpPr txBox="1">
            <a:spLocks noGrp="1"/>
          </p:cNvSpPr>
          <p:nvPr>
            <p:ph type="title" idx="4294967295"/>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1100"/>
              <a:buNone/>
            </a:pPr>
            <a:r>
              <a:rPr lang="en" sz="2000"/>
              <a:t>"מערכת היחסים שלנו עם מים" </a:t>
            </a:r>
            <a:endParaRPr sz="20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40"/>
          <p:cNvSpPr txBox="1">
            <a:spLocks noGrp="1"/>
          </p:cNvSpPr>
          <p:nvPr>
            <p:ph type="title"/>
          </p:nvPr>
        </p:nvSpPr>
        <p:spPr>
          <a:xfrm>
            <a:off x="81075" y="124725"/>
            <a:ext cx="8375700" cy="6316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Clr>
                <a:schemeClr val="dk1"/>
              </a:buClr>
              <a:buSzPts val="1100"/>
              <a:buFont typeface="Arial"/>
              <a:buNone/>
            </a:pPr>
            <a:r>
              <a:rPr lang="en" sz="3600" b="1"/>
              <a:t>האם גישה למים היא זכות אנושית בסיסית?</a:t>
            </a:r>
            <a:endParaRPr sz="3600" b="1"/>
          </a:p>
        </p:txBody>
      </p:sp>
      <p:sp>
        <p:nvSpPr>
          <p:cNvPr id="331" name="Google Shape;331;p40"/>
          <p:cNvSpPr txBox="1">
            <a:spLocks noGrp="1"/>
          </p:cNvSpPr>
          <p:nvPr>
            <p:ph type="body" idx="1"/>
          </p:nvPr>
        </p:nvSpPr>
        <p:spPr>
          <a:xfrm>
            <a:off x="311700" y="970775"/>
            <a:ext cx="8520600" cy="3416400"/>
          </a:xfrm>
          <a:prstGeom prst="rect">
            <a:avLst/>
          </a:prstGeom>
          <a:effectLst/>
        </p:spPr>
        <p:txBody>
          <a:bodyPr spcFirstLastPara="1" wrap="square" lIns="91425" tIns="91425" rIns="91425" bIns="91425" anchor="t" anchorCtr="0">
            <a:noAutofit/>
          </a:bodyPr>
          <a:lstStyle/>
          <a:p>
            <a:pPr marL="228600" lvl="0" indent="-285750" algn="r" rtl="1">
              <a:lnSpc>
                <a:spcPct val="200000"/>
              </a:lnSpc>
              <a:spcBef>
                <a:spcPts val="0"/>
              </a:spcBef>
              <a:spcAft>
                <a:spcPts val="0"/>
              </a:spcAft>
              <a:buClr>
                <a:schemeClr val="dk1"/>
              </a:buClr>
              <a:buSzPts val="2000"/>
              <a:buFont typeface="Calibri"/>
              <a:buChar char="●"/>
            </a:pPr>
            <a:r>
              <a:rPr lang="en" sz="2000">
                <a:solidFill>
                  <a:schemeClr val="dk1"/>
                </a:solidFill>
              </a:rPr>
              <a:t>מה עלינו לעשות כשמצבים כמו בקייפטאון יכולים לקרות בכל מקום אחר בעולם? </a:t>
            </a:r>
            <a:endParaRPr sz="2000">
              <a:solidFill>
                <a:schemeClr val="dk1"/>
              </a:solidFill>
            </a:endParaRPr>
          </a:p>
          <a:p>
            <a:pPr marL="228600" lvl="0" indent="-285750" algn="r" rtl="1">
              <a:lnSpc>
                <a:spcPct val="200000"/>
              </a:lnSpc>
              <a:spcBef>
                <a:spcPts val="0"/>
              </a:spcBef>
              <a:spcAft>
                <a:spcPts val="0"/>
              </a:spcAft>
              <a:buClr>
                <a:schemeClr val="dk1"/>
              </a:buClr>
              <a:buSzPts val="2000"/>
              <a:buFont typeface="Calibri"/>
              <a:buChar char="●"/>
            </a:pPr>
            <a:r>
              <a:rPr lang="en" sz="2000">
                <a:solidFill>
                  <a:schemeClr val="dk1"/>
                </a:solidFill>
              </a:rPr>
              <a:t>איך נבטיח את הזכות למים לכולם?</a:t>
            </a:r>
            <a:endParaRPr sz="2000">
              <a:solidFill>
                <a:schemeClr val="dk1"/>
              </a:solidFill>
            </a:endParaRPr>
          </a:p>
          <a:p>
            <a:pPr marL="228600" lvl="0" indent="-285750" algn="r" rtl="1">
              <a:lnSpc>
                <a:spcPct val="200000"/>
              </a:lnSpc>
              <a:spcBef>
                <a:spcPts val="0"/>
              </a:spcBef>
              <a:spcAft>
                <a:spcPts val="0"/>
              </a:spcAft>
              <a:buClr>
                <a:schemeClr val="dk1"/>
              </a:buClr>
              <a:buSzPts val="2000"/>
              <a:buFont typeface="Calibri"/>
              <a:buChar char="●"/>
            </a:pPr>
            <a:r>
              <a:rPr lang="en" sz="2000">
                <a:solidFill>
                  <a:schemeClr val="dk1"/>
                </a:solidFill>
              </a:rPr>
              <a:t>מדוע ייתכן שקל יותר להבטיח את הזכות הזאת באזורים מסוימים מאשר באחרים?</a:t>
            </a:r>
            <a:endParaRPr sz="2000">
              <a:solidFill>
                <a:schemeClr val="dk1"/>
              </a:solidFill>
            </a:endParaRPr>
          </a:p>
          <a:p>
            <a:pPr marL="228600" lvl="0" indent="-285750" algn="r" rtl="1">
              <a:lnSpc>
                <a:spcPct val="200000"/>
              </a:lnSpc>
              <a:spcBef>
                <a:spcPts val="0"/>
              </a:spcBef>
              <a:spcAft>
                <a:spcPts val="0"/>
              </a:spcAft>
              <a:buClr>
                <a:schemeClr val="dk1"/>
              </a:buClr>
              <a:buSzPts val="2000"/>
              <a:buFont typeface="Calibri"/>
              <a:buChar char="●"/>
            </a:pPr>
            <a:r>
              <a:rPr lang="en" sz="2000">
                <a:solidFill>
                  <a:schemeClr val="dk1"/>
                </a:solidFill>
              </a:rPr>
              <a:t>מה אתם לא יודעים בנוגע לגישה למים?</a:t>
            </a:r>
            <a:endParaRPr sz="2000">
              <a:solidFill>
                <a:schemeClr val="dk1"/>
              </a:solidFill>
            </a:endParaRPr>
          </a:p>
          <a:p>
            <a:pPr marL="228600" lvl="0" indent="-285750" algn="r" rtl="1">
              <a:lnSpc>
                <a:spcPct val="200000"/>
              </a:lnSpc>
              <a:spcBef>
                <a:spcPts val="0"/>
              </a:spcBef>
              <a:spcAft>
                <a:spcPts val="0"/>
              </a:spcAft>
              <a:buClr>
                <a:schemeClr val="dk1"/>
              </a:buClr>
              <a:buSzPts val="2000"/>
              <a:buFont typeface="Arial"/>
              <a:buChar char="●"/>
            </a:pPr>
            <a:r>
              <a:rPr lang="en" sz="2000">
                <a:solidFill>
                  <a:schemeClr val="dk1"/>
                </a:solidFill>
              </a:rPr>
              <a:t>האם יש לכם שאלות נוספות בעקבות הפעילות?</a:t>
            </a:r>
            <a:endParaRPr sz="2000">
              <a:solidFill>
                <a:schemeClr val="dk1"/>
              </a:solidFill>
            </a:endParaRPr>
          </a:p>
          <a:p>
            <a:pPr marL="457200" lvl="0" indent="0" algn="r" rtl="1">
              <a:lnSpc>
                <a:spcPct val="200000"/>
              </a:lnSpc>
              <a:spcBef>
                <a:spcPts val="0"/>
              </a:spcBef>
              <a:spcAft>
                <a:spcPts val="1200"/>
              </a:spcAft>
              <a:buNone/>
            </a:pPr>
            <a:endParaRPr sz="2000"/>
          </a:p>
        </p:txBody>
      </p:sp>
      <p:sp>
        <p:nvSpPr>
          <p:cNvPr id="332" name="Google Shape;332;p4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27</a:t>
            </a:fld>
            <a:endParaRPr/>
          </a:p>
        </p:txBody>
      </p:sp>
      <p:sp>
        <p:nvSpPr>
          <p:cNvPr id="333" name="Google Shape;333;p40"/>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he-IL" sz="2500" b="1">
                <a:solidFill>
                  <a:schemeClr val="lt1"/>
                </a:solidFill>
                <a:latin typeface="Calibri"/>
                <a:ea typeface="Calibri"/>
                <a:cs typeface="Calibri"/>
                <a:sym typeface="Calibri"/>
              </a:rPr>
              <a:t>1.3</a:t>
            </a:r>
            <a:endParaRPr sz="2500" b="1">
              <a:solidFill>
                <a:schemeClr val="lt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41"/>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None/>
            </a:pPr>
            <a:r>
              <a:rPr lang="en" sz="3600" b="1"/>
              <a:t>רשמו שאלות שעלו במהלך הדיון:</a:t>
            </a:r>
            <a:endParaRPr sz="3600" b="1"/>
          </a:p>
        </p:txBody>
      </p:sp>
      <p:sp>
        <p:nvSpPr>
          <p:cNvPr id="339" name="Google Shape;339;p4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28</a:t>
            </a:fld>
            <a:endParaRPr/>
          </a:p>
        </p:txBody>
      </p:sp>
      <p:sp>
        <p:nvSpPr>
          <p:cNvPr id="340" name="Google Shape;340;p41"/>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he-IL" sz="2500" b="1">
                <a:solidFill>
                  <a:schemeClr val="lt1"/>
                </a:solidFill>
                <a:latin typeface="Calibri"/>
                <a:ea typeface="Calibri"/>
                <a:cs typeface="Calibri"/>
                <a:sym typeface="Calibri"/>
              </a:rPr>
              <a:t>1.3</a:t>
            </a:r>
            <a:endParaRPr sz="2500" b="1">
              <a:solidFill>
                <a:schemeClr val="lt1"/>
              </a:solidFill>
              <a:latin typeface="Calibri"/>
              <a:ea typeface="Calibri"/>
              <a:cs typeface="Calibri"/>
              <a:sym typeface="Calibri"/>
            </a:endParaRPr>
          </a:p>
        </p:txBody>
      </p:sp>
      <p:pic>
        <p:nvPicPr>
          <p:cNvPr id="341" name="Google Shape;341;p41"/>
          <p:cNvPicPr preferRelativeResize="0"/>
          <p:nvPr/>
        </p:nvPicPr>
        <p:blipFill>
          <a:blip r:embed="rId3">
            <a:alphaModFix/>
          </a:blip>
          <a:stretch>
            <a:fillRect/>
          </a:stretch>
        </p:blipFill>
        <p:spPr>
          <a:xfrm>
            <a:off x="0" y="905389"/>
            <a:ext cx="9144000" cy="785623"/>
          </a:xfrm>
          <a:prstGeom prst="rect">
            <a:avLst/>
          </a:prstGeom>
          <a:noFill/>
          <a:ln>
            <a:noFill/>
          </a:ln>
        </p:spPr>
      </p:pic>
      <p:sp>
        <p:nvSpPr>
          <p:cNvPr id="342" name="Google Shape;342;p41"/>
          <p:cNvSpPr txBox="1"/>
          <p:nvPr/>
        </p:nvSpPr>
        <p:spPr>
          <a:xfrm>
            <a:off x="239825" y="1821025"/>
            <a:ext cx="2070600" cy="27135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Calibri"/>
              <a:ea typeface="Calibri"/>
              <a:cs typeface="Calibri"/>
              <a:sym typeface="Calibri"/>
            </a:endParaRPr>
          </a:p>
        </p:txBody>
      </p:sp>
      <p:sp>
        <p:nvSpPr>
          <p:cNvPr id="343" name="Google Shape;343;p41"/>
          <p:cNvSpPr txBox="1"/>
          <p:nvPr/>
        </p:nvSpPr>
        <p:spPr>
          <a:xfrm>
            <a:off x="2501400" y="1821025"/>
            <a:ext cx="2070600" cy="27135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Calibri"/>
              <a:ea typeface="Calibri"/>
              <a:cs typeface="Calibri"/>
              <a:sym typeface="Calibri"/>
            </a:endParaRPr>
          </a:p>
        </p:txBody>
      </p:sp>
      <p:sp>
        <p:nvSpPr>
          <p:cNvPr id="344" name="Google Shape;344;p41"/>
          <p:cNvSpPr txBox="1"/>
          <p:nvPr/>
        </p:nvSpPr>
        <p:spPr>
          <a:xfrm>
            <a:off x="4762975" y="1821025"/>
            <a:ext cx="2070600" cy="27135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Calibri"/>
              <a:ea typeface="Calibri"/>
              <a:cs typeface="Calibri"/>
              <a:sym typeface="Calibri"/>
            </a:endParaRPr>
          </a:p>
        </p:txBody>
      </p:sp>
      <p:sp>
        <p:nvSpPr>
          <p:cNvPr id="345" name="Google Shape;345;p41"/>
          <p:cNvSpPr txBox="1"/>
          <p:nvPr/>
        </p:nvSpPr>
        <p:spPr>
          <a:xfrm>
            <a:off x="6973725" y="1821025"/>
            <a:ext cx="2070600" cy="27135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42"/>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איזה מים אנחנו שותים?</a:t>
            </a:r>
            <a:endParaRPr sz="3600"/>
          </a:p>
        </p:txBody>
      </p:sp>
      <p:grpSp>
        <p:nvGrpSpPr>
          <p:cNvPr id="351" name="Google Shape;351;p42"/>
          <p:cNvGrpSpPr/>
          <p:nvPr/>
        </p:nvGrpSpPr>
        <p:grpSpPr>
          <a:xfrm>
            <a:off x="-14175" y="682023"/>
            <a:ext cx="9158175" cy="4837067"/>
            <a:chOff x="-3525" y="348069"/>
            <a:chExt cx="9158175" cy="4837067"/>
          </a:xfrm>
        </p:grpSpPr>
        <p:sp>
          <p:nvSpPr>
            <p:cNvPr id="352" name="Google Shape;352;p42"/>
            <p:cNvSpPr/>
            <p:nvPr/>
          </p:nvSpPr>
          <p:spPr>
            <a:xfrm>
              <a:off x="0" y="3262707"/>
              <a:ext cx="9144000" cy="1881300"/>
            </a:xfrm>
            <a:prstGeom prst="rect">
              <a:avLst/>
            </a:prstGeom>
            <a:solidFill>
              <a:srgbClr val="7D9DC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353" name="Google Shape;353;p42"/>
            <p:cNvCxnSpPr/>
            <p:nvPr/>
          </p:nvCxnSpPr>
          <p:spPr>
            <a:xfrm>
              <a:off x="-3525" y="3261215"/>
              <a:ext cx="9158100" cy="0"/>
            </a:xfrm>
            <a:prstGeom prst="straightConnector1">
              <a:avLst/>
            </a:prstGeom>
            <a:noFill/>
            <a:ln w="9525" cap="flat" cmpd="sng">
              <a:solidFill>
                <a:srgbClr val="EFEFEF"/>
              </a:solidFill>
              <a:prstDash val="solid"/>
              <a:round/>
              <a:headEnd type="none" w="sm" len="sm"/>
              <a:tailEnd type="none" w="sm" len="sm"/>
            </a:ln>
          </p:spPr>
        </p:cxnSp>
        <p:sp>
          <p:nvSpPr>
            <p:cNvPr id="354" name="Google Shape;354;p42"/>
            <p:cNvSpPr/>
            <p:nvPr/>
          </p:nvSpPr>
          <p:spPr>
            <a:xfrm rot="-3067">
              <a:off x="260896" y="3410229"/>
              <a:ext cx="336300" cy="142800"/>
            </a:xfrm>
            <a:prstGeom prst="ellipse">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42"/>
            <p:cNvSpPr/>
            <p:nvPr/>
          </p:nvSpPr>
          <p:spPr>
            <a:xfrm rot="694837">
              <a:off x="7404998" y="3564272"/>
              <a:ext cx="336245" cy="142675"/>
            </a:xfrm>
            <a:prstGeom prst="ellipse">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42"/>
            <p:cNvSpPr/>
            <p:nvPr/>
          </p:nvSpPr>
          <p:spPr>
            <a:xfrm rot="-677580">
              <a:off x="5147000" y="3593228"/>
              <a:ext cx="199156" cy="84722"/>
            </a:xfrm>
            <a:prstGeom prst="ellipse">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42"/>
            <p:cNvSpPr/>
            <p:nvPr/>
          </p:nvSpPr>
          <p:spPr>
            <a:xfrm rot="-715680" flipH="1">
              <a:off x="339159" y="4115439"/>
              <a:ext cx="179986" cy="76373"/>
            </a:xfrm>
            <a:prstGeom prst="ellipse">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42"/>
            <p:cNvSpPr/>
            <p:nvPr/>
          </p:nvSpPr>
          <p:spPr>
            <a:xfrm rot="-399723" flipH="1">
              <a:off x="7145040" y="3838856"/>
              <a:ext cx="336170" cy="142856"/>
            </a:xfrm>
            <a:prstGeom prst="ellipse">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42"/>
            <p:cNvSpPr/>
            <p:nvPr/>
          </p:nvSpPr>
          <p:spPr>
            <a:xfrm rot="-1035681" flipH="1">
              <a:off x="5147096" y="4776117"/>
              <a:ext cx="199170" cy="84543"/>
            </a:xfrm>
            <a:prstGeom prst="ellipse">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42"/>
            <p:cNvSpPr/>
            <p:nvPr/>
          </p:nvSpPr>
          <p:spPr>
            <a:xfrm rot="-171898">
              <a:off x="5364244" y="3771918"/>
              <a:ext cx="336120" cy="142682"/>
            </a:xfrm>
            <a:prstGeom prst="ellipse">
              <a:avLst/>
            </a:prstGeom>
            <a:solidFill>
              <a:srgbClr val="7D9DCD"/>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42"/>
            <p:cNvSpPr/>
            <p:nvPr/>
          </p:nvSpPr>
          <p:spPr>
            <a:xfrm rot="949285">
              <a:off x="424861" y="3790757"/>
              <a:ext cx="247579" cy="105040"/>
            </a:xfrm>
            <a:prstGeom prst="ellipse">
              <a:avLst/>
            </a:prstGeom>
            <a:solidFill>
              <a:srgbClr val="7D9DCD"/>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42"/>
            <p:cNvSpPr/>
            <p:nvPr/>
          </p:nvSpPr>
          <p:spPr>
            <a:xfrm rot="1510072" flipH="1">
              <a:off x="8306906" y="4556147"/>
              <a:ext cx="247606" cy="104810"/>
            </a:xfrm>
            <a:prstGeom prst="ellipse">
              <a:avLst/>
            </a:prstGeom>
            <a:solidFill>
              <a:srgbClr val="7D9DCD"/>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42"/>
            <p:cNvSpPr/>
            <p:nvPr/>
          </p:nvSpPr>
          <p:spPr>
            <a:xfrm rot="-3067">
              <a:off x="2079371" y="3466229"/>
              <a:ext cx="336300" cy="142800"/>
            </a:xfrm>
            <a:prstGeom prst="ellipse">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42"/>
            <p:cNvSpPr/>
            <p:nvPr/>
          </p:nvSpPr>
          <p:spPr>
            <a:xfrm rot="-715680" flipH="1">
              <a:off x="1893634" y="4343152"/>
              <a:ext cx="179986" cy="76373"/>
            </a:xfrm>
            <a:prstGeom prst="ellipse">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42"/>
            <p:cNvSpPr/>
            <p:nvPr/>
          </p:nvSpPr>
          <p:spPr>
            <a:xfrm rot="949285">
              <a:off x="3893261" y="3857694"/>
              <a:ext cx="247579" cy="105040"/>
            </a:xfrm>
            <a:prstGeom prst="ellipse">
              <a:avLst/>
            </a:prstGeom>
            <a:solidFill>
              <a:srgbClr val="7D9DCD"/>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6" name="Google Shape;366;p42"/>
            <p:cNvGrpSpPr/>
            <p:nvPr/>
          </p:nvGrpSpPr>
          <p:grpSpPr>
            <a:xfrm>
              <a:off x="7920247" y="3991683"/>
              <a:ext cx="548713" cy="851679"/>
              <a:chOff x="4191425" y="5591575"/>
              <a:chExt cx="761150" cy="1181575"/>
            </a:xfrm>
          </p:grpSpPr>
          <p:sp>
            <p:nvSpPr>
              <p:cNvPr id="367" name="Google Shape;367;p42"/>
              <p:cNvSpPr/>
              <p:nvPr/>
            </p:nvSpPr>
            <p:spPr>
              <a:xfrm>
                <a:off x="4314000" y="5827450"/>
                <a:ext cx="263550" cy="778075"/>
              </a:xfrm>
              <a:custGeom>
                <a:avLst/>
                <a:gdLst/>
                <a:ahLst/>
                <a:cxnLst/>
                <a:rect l="l" t="t" r="r" b="b"/>
                <a:pathLst>
                  <a:path w="10542" h="31123" fill="none" extrusionOk="0">
                    <a:moveTo>
                      <a:pt x="5538" y="31123"/>
                    </a:moveTo>
                    <a:cubicBezTo>
                      <a:pt x="4537" y="26953"/>
                      <a:pt x="1001" y="28821"/>
                      <a:pt x="1201" y="23350"/>
                    </a:cubicBezTo>
                    <a:cubicBezTo>
                      <a:pt x="1368" y="17846"/>
                      <a:pt x="3503" y="16812"/>
                      <a:pt x="2769" y="13076"/>
                    </a:cubicBezTo>
                    <a:cubicBezTo>
                      <a:pt x="2002" y="9307"/>
                      <a:pt x="1" y="8907"/>
                      <a:pt x="1668" y="5204"/>
                    </a:cubicBezTo>
                    <a:cubicBezTo>
                      <a:pt x="3336" y="1535"/>
                      <a:pt x="10541" y="0"/>
                      <a:pt x="10541" y="0"/>
                    </a:cubicBezTo>
                  </a:path>
                </a:pathLst>
              </a:custGeom>
              <a:noFill/>
              <a:ln w="10850" cap="flat" cmpd="sng">
                <a:solidFill>
                  <a:srgbClr val="EFEFEF"/>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42"/>
              <p:cNvSpPr/>
              <p:nvPr/>
            </p:nvSpPr>
            <p:spPr>
              <a:xfrm>
                <a:off x="4329000" y="5809050"/>
                <a:ext cx="312750" cy="522200"/>
              </a:xfrm>
              <a:custGeom>
                <a:avLst/>
                <a:gdLst/>
                <a:ahLst/>
                <a:cxnLst/>
                <a:rect l="l" t="t" r="r" b="b"/>
                <a:pathLst>
                  <a:path w="12510" h="20888" extrusionOk="0">
                    <a:moveTo>
                      <a:pt x="8338" y="0"/>
                    </a:moveTo>
                    <a:cubicBezTo>
                      <a:pt x="7919" y="0"/>
                      <a:pt x="7640" y="136"/>
                      <a:pt x="7640" y="136"/>
                    </a:cubicBezTo>
                    <a:cubicBezTo>
                      <a:pt x="3770" y="636"/>
                      <a:pt x="4137" y="5973"/>
                      <a:pt x="4137" y="5973"/>
                    </a:cubicBezTo>
                    <a:cubicBezTo>
                      <a:pt x="4137" y="5973"/>
                      <a:pt x="1102" y="6474"/>
                      <a:pt x="668" y="8876"/>
                    </a:cubicBezTo>
                    <a:cubicBezTo>
                      <a:pt x="401" y="10210"/>
                      <a:pt x="1068" y="11577"/>
                      <a:pt x="2336" y="12145"/>
                    </a:cubicBezTo>
                    <a:cubicBezTo>
                      <a:pt x="335" y="12645"/>
                      <a:pt x="101" y="14713"/>
                      <a:pt x="1535" y="14880"/>
                    </a:cubicBezTo>
                    <a:cubicBezTo>
                      <a:pt x="568" y="16147"/>
                      <a:pt x="368" y="16881"/>
                      <a:pt x="1736" y="17682"/>
                    </a:cubicBezTo>
                    <a:cubicBezTo>
                      <a:pt x="101" y="18549"/>
                      <a:pt x="1" y="20817"/>
                      <a:pt x="1402" y="20884"/>
                    </a:cubicBezTo>
                    <a:cubicBezTo>
                      <a:pt x="1450" y="20887"/>
                      <a:pt x="1496" y="20888"/>
                      <a:pt x="1542" y="20888"/>
                    </a:cubicBezTo>
                    <a:cubicBezTo>
                      <a:pt x="3376" y="20888"/>
                      <a:pt x="3482" y="18956"/>
                      <a:pt x="2603" y="17882"/>
                    </a:cubicBezTo>
                    <a:cubicBezTo>
                      <a:pt x="3870" y="17215"/>
                      <a:pt x="4404" y="16348"/>
                      <a:pt x="3704" y="15047"/>
                    </a:cubicBezTo>
                    <a:cubicBezTo>
                      <a:pt x="4938" y="14146"/>
                      <a:pt x="5005" y="13145"/>
                      <a:pt x="3870" y="12011"/>
                    </a:cubicBezTo>
                    <a:cubicBezTo>
                      <a:pt x="6506" y="11577"/>
                      <a:pt x="7873" y="10343"/>
                      <a:pt x="6973" y="7641"/>
                    </a:cubicBezTo>
                    <a:cubicBezTo>
                      <a:pt x="6973" y="7641"/>
                      <a:pt x="12510" y="7174"/>
                      <a:pt x="11209" y="3105"/>
                    </a:cubicBezTo>
                    <a:cubicBezTo>
                      <a:pt x="10365" y="464"/>
                      <a:pt x="9113" y="0"/>
                      <a:pt x="8338" y="0"/>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42"/>
              <p:cNvSpPr/>
              <p:nvPr/>
            </p:nvSpPr>
            <p:spPr>
              <a:xfrm>
                <a:off x="4299000" y="5822450"/>
                <a:ext cx="432825" cy="950700"/>
              </a:xfrm>
              <a:custGeom>
                <a:avLst/>
                <a:gdLst/>
                <a:ahLst/>
                <a:cxnLst/>
                <a:rect l="l" t="t" r="r" b="b"/>
                <a:pathLst>
                  <a:path w="17313" h="38028" fill="none" extrusionOk="0">
                    <a:moveTo>
                      <a:pt x="3769" y="38027"/>
                    </a:moveTo>
                    <a:cubicBezTo>
                      <a:pt x="6538" y="35426"/>
                      <a:pt x="5204" y="32557"/>
                      <a:pt x="3769" y="28787"/>
                    </a:cubicBezTo>
                    <a:cubicBezTo>
                      <a:pt x="2368" y="25018"/>
                      <a:pt x="5070" y="21816"/>
                      <a:pt x="6538" y="19748"/>
                    </a:cubicBezTo>
                    <a:cubicBezTo>
                      <a:pt x="8039" y="17646"/>
                      <a:pt x="7105" y="14310"/>
                      <a:pt x="8339" y="11075"/>
                    </a:cubicBezTo>
                    <a:cubicBezTo>
                      <a:pt x="9574" y="7873"/>
                      <a:pt x="17312" y="4237"/>
                      <a:pt x="17312" y="4237"/>
                    </a:cubicBezTo>
                    <a:lnTo>
                      <a:pt x="13810" y="0"/>
                    </a:lnTo>
                    <a:cubicBezTo>
                      <a:pt x="13810" y="0"/>
                      <a:pt x="6805" y="2802"/>
                      <a:pt x="5004" y="8239"/>
                    </a:cubicBezTo>
                    <a:cubicBezTo>
                      <a:pt x="3236" y="13643"/>
                      <a:pt x="5004" y="17646"/>
                      <a:pt x="2502" y="22149"/>
                    </a:cubicBezTo>
                    <a:cubicBezTo>
                      <a:pt x="0" y="26619"/>
                      <a:pt x="200" y="28154"/>
                      <a:pt x="1268" y="30889"/>
                    </a:cubicBezTo>
                  </a:path>
                </a:pathLst>
              </a:custGeom>
              <a:noFill/>
              <a:ln w="10850" cap="flat" cmpd="sng">
                <a:solidFill>
                  <a:srgbClr val="EFEFEF"/>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42"/>
              <p:cNvSpPr/>
              <p:nvPr/>
            </p:nvSpPr>
            <p:spPr>
              <a:xfrm>
                <a:off x="4191425" y="5771575"/>
                <a:ext cx="341100" cy="916500"/>
              </a:xfrm>
              <a:custGeom>
                <a:avLst/>
                <a:gdLst/>
                <a:ahLst/>
                <a:cxnLst/>
                <a:rect l="l" t="t" r="r" b="b"/>
                <a:pathLst>
                  <a:path w="13644" h="36660" fill="none" extrusionOk="0">
                    <a:moveTo>
                      <a:pt x="1768" y="36660"/>
                    </a:moveTo>
                    <a:cubicBezTo>
                      <a:pt x="2969" y="34258"/>
                      <a:pt x="0" y="30089"/>
                      <a:pt x="1768" y="26253"/>
                    </a:cubicBezTo>
                    <a:cubicBezTo>
                      <a:pt x="3536" y="22416"/>
                      <a:pt x="5304" y="21149"/>
                      <a:pt x="4270" y="17813"/>
                    </a:cubicBezTo>
                    <a:cubicBezTo>
                      <a:pt x="3202" y="14477"/>
                      <a:pt x="500" y="11842"/>
                      <a:pt x="3269" y="7773"/>
                    </a:cubicBezTo>
                    <a:cubicBezTo>
                      <a:pt x="6038" y="3703"/>
                      <a:pt x="11041" y="100"/>
                      <a:pt x="13643" y="0"/>
                    </a:cubicBezTo>
                  </a:path>
                </a:pathLst>
              </a:custGeom>
              <a:noFill/>
              <a:ln w="10850" cap="flat" cmpd="sng">
                <a:solidFill>
                  <a:srgbClr val="EFEFEF"/>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42"/>
              <p:cNvSpPr/>
              <p:nvPr/>
            </p:nvSpPr>
            <p:spPr>
              <a:xfrm>
                <a:off x="4406575" y="5591575"/>
                <a:ext cx="546000" cy="364150"/>
              </a:xfrm>
              <a:custGeom>
                <a:avLst/>
                <a:gdLst/>
                <a:ahLst/>
                <a:cxnLst/>
                <a:rect l="l" t="t" r="r" b="b"/>
                <a:pathLst>
                  <a:path w="21840" h="14566" extrusionOk="0">
                    <a:moveTo>
                      <a:pt x="12052" y="1"/>
                    </a:moveTo>
                    <a:cubicBezTo>
                      <a:pt x="10985" y="1"/>
                      <a:pt x="9861" y="116"/>
                      <a:pt x="8706" y="362"/>
                    </a:cubicBezTo>
                    <a:cubicBezTo>
                      <a:pt x="1401" y="1897"/>
                      <a:pt x="1068" y="2564"/>
                      <a:pt x="667" y="4031"/>
                    </a:cubicBezTo>
                    <a:cubicBezTo>
                      <a:pt x="0" y="6300"/>
                      <a:pt x="4603" y="13105"/>
                      <a:pt x="10141" y="14339"/>
                    </a:cubicBezTo>
                    <a:cubicBezTo>
                      <a:pt x="10851" y="14493"/>
                      <a:pt x="11513" y="14566"/>
                      <a:pt x="12130" y="14566"/>
                    </a:cubicBezTo>
                    <a:cubicBezTo>
                      <a:pt x="16319" y="14566"/>
                      <a:pt x="18466" y="11209"/>
                      <a:pt x="20181" y="7167"/>
                    </a:cubicBezTo>
                    <a:cubicBezTo>
                      <a:pt x="21840" y="3288"/>
                      <a:pt x="17766" y="1"/>
                      <a:pt x="12052" y="1"/>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72" name="Google Shape;372;p42"/>
            <p:cNvGrpSpPr/>
            <p:nvPr/>
          </p:nvGrpSpPr>
          <p:grpSpPr>
            <a:xfrm>
              <a:off x="2022575" y="3835300"/>
              <a:ext cx="520400" cy="1164400"/>
              <a:chOff x="2721325" y="3835313"/>
              <a:chExt cx="520400" cy="1164400"/>
            </a:xfrm>
          </p:grpSpPr>
          <p:sp>
            <p:nvSpPr>
              <p:cNvPr id="373" name="Google Shape;373;p42"/>
              <p:cNvSpPr/>
              <p:nvPr/>
            </p:nvSpPr>
            <p:spPr>
              <a:xfrm>
                <a:off x="2873925" y="4089863"/>
                <a:ext cx="132625" cy="766400"/>
              </a:xfrm>
              <a:custGeom>
                <a:avLst/>
                <a:gdLst/>
                <a:ahLst/>
                <a:cxnLst/>
                <a:rect l="l" t="t" r="r" b="b"/>
                <a:pathLst>
                  <a:path w="5305" h="30656" fill="none" extrusionOk="0">
                    <a:moveTo>
                      <a:pt x="1" y="30656"/>
                    </a:moveTo>
                    <a:cubicBezTo>
                      <a:pt x="1101" y="26653"/>
                      <a:pt x="4170" y="24818"/>
                      <a:pt x="4537" y="21149"/>
                    </a:cubicBezTo>
                    <a:cubicBezTo>
                      <a:pt x="4938" y="17513"/>
                      <a:pt x="3803" y="14778"/>
                      <a:pt x="4537" y="11275"/>
                    </a:cubicBezTo>
                    <a:cubicBezTo>
                      <a:pt x="5304" y="7773"/>
                      <a:pt x="5171" y="3336"/>
                      <a:pt x="3870" y="0"/>
                    </a:cubicBezTo>
                  </a:path>
                </a:pathLst>
              </a:custGeom>
              <a:noFill/>
              <a:ln w="10850" cap="flat" cmpd="sng">
                <a:solidFill>
                  <a:srgbClr val="EFEFEF"/>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42"/>
              <p:cNvSpPr/>
              <p:nvPr/>
            </p:nvSpPr>
            <p:spPr>
              <a:xfrm>
                <a:off x="2867250" y="4025213"/>
                <a:ext cx="325275" cy="759000"/>
              </a:xfrm>
              <a:custGeom>
                <a:avLst/>
                <a:gdLst/>
                <a:ahLst/>
                <a:cxnLst/>
                <a:rect l="l" t="t" r="r" b="b"/>
                <a:pathLst>
                  <a:path w="13011" h="30360" extrusionOk="0">
                    <a:moveTo>
                      <a:pt x="5200" y="0"/>
                    </a:moveTo>
                    <a:cubicBezTo>
                      <a:pt x="4945" y="0"/>
                      <a:pt x="4669" y="58"/>
                      <a:pt x="4371" y="185"/>
                    </a:cubicBezTo>
                    <a:cubicBezTo>
                      <a:pt x="1235" y="1519"/>
                      <a:pt x="1669" y="2653"/>
                      <a:pt x="1669" y="2653"/>
                    </a:cubicBezTo>
                    <a:cubicBezTo>
                      <a:pt x="1" y="6589"/>
                      <a:pt x="5138" y="8124"/>
                      <a:pt x="5138" y="8124"/>
                    </a:cubicBezTo>
                    <a:cubicBezTo>
                      <a:pt x="4401" y="10751"/>
                      <a:pt x="4864" y="12301"/>
                      <a:pt x="6883" y="12301"/>
                    </a:cubicBezTo>
                    <a:cubicBezTo>
                      <a:pt x="6966" y="12301"/>
                      <a:pt x="7051" y="12299"/>
                      <a:pt x="7139" y="12293"/>
                    </a:cubicBezTo>
                    <a:lnTo>
                      <a:pt x="7139" y="12293"/>
                    </a:lnTo>
                    <a:cubicBezTo>
                      <a:pt x="5772" y="13928"/>
                      <a:pt x="5838" y="15362"/>
                      <a:pt x="7706" y="16563"/>
                    </a:cubicBezTo>
                    <a:cubicBezTo>
                      <a:pt x="6405" y="18498"/>
                      <a:pt x="6305" y="20199"/>
                      <a:pt x="8273" y="21567"/>
                    </a:cubicBezTo>
                    <a:cubicBezTo>
                      <a:pt x="7006" y="22801"/>
                      <a:pt x="7006" y="24035"/>
                      <a:pt x="7840" y="25236"/>
                    </a:cubicBezTo>
                    <a:cubicBezTo>
                      <a:pt x="6505" y="25870"/>
                      <a:pt x="5938" y="26737"/>
                      <a:pt x="6606" y="27971"/>
                    </a:cubicBezTo>
                    <a:cubicBezTo>
                      <a:pt x="6606" y="27971"/>
                      <a:pt x="4838" y="30039"/>
                      <a:pt x="6038" y="30306"/>
                    </a:cubicBezTo>
                    <a:cubicBezTo>
                      <a:pt x="6222" y="30343"/>
                      <a:pt x="6393" y="30359"/>
                      <a:pt x="6551" y="30359"/>
                    </a:cubicBezTo>
                    <a:cubicBezTo>
                      <a:pt x="8574" y="30359"/>
                      <a:pt x="8574" y="27604"/>
                      <a:pt x="8574" y="27604"/>
                    </a:cubicBezTo>
                    <a:cubicBezTo>
                      <a:pt x="10475" y="27604"/>
                      <a:pt x="10975" y="25736"/>
                      <a:pt x="9674" y="24269"/>
                    </a:cubicBezTo>
                    <a:cubicBezTo>
                      <a:pt x="11276" y="23735"/>
                      <a:pt x="12276" y="21000"/>
                      <a:pt x="10275" y="19765"/>
                    </a:cubicBezTo>
                    <a:cubicBezTo>
                      <a:pt x="12476" y="19365"/>
                      <a:pt x="13010" y="16463"/>
                      <a:pt x="11075" y="15329"/>
                    </a:cubicBezTo>
                    <a:cubicBezTo>
                      <a:pt x="12677" y="12894"/>
                      <a:pt x="12843" y="10792"/>
                      <a:pt x="9975" y="9358"/>
                    </a:cubicBezTo>
                    <a:cubicBezTo>
                      <a:pt x="10508" y="7056"/>
                      <a:pt x="10108" y="5489"/>
                      <a:pt x="8140" y="5188"/>
                    </a:cubicBezTo>
                    <a:cubicBezTo>
                      <a:pt x="8140" y="5188"/>
                      <a:pt x="7621" y="0"/>
                      <a:pt x="5200" y="0"/>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42"/>
              <p:cNvSpPr/>
              <p:nvPr/>
            </p:nvSpPr>
            <p:spPr>
              <a:xfrm>
                <a:off x="2817225" y="4097363"/>
                <a:ext cx="215175" cy="902350"/>
              </a:xfrm>
              <a:custGeom>
                <a:avLst/>
                <a:gdLst/>
                <a:ahLst/>
                <a:cxnLst/>
                <a:rect l="l" t="t" r="r" b="b"/>
                <a:pathLst>
                  <a:path w="8607" h="36094" fill="none" extrusionOk="0">
                    <a:moveTo>
                      <a:pt x="768" y="1"/>
                    </a:moveTo>
                    <a:cubicBezTo>
                      <a:pt x="1201" y="3770"/>
                      <a:pt x="4337" y="4704"/>
                      <a:pt x="6138" y="9441"/>
                    </a:cubicBezTo>
                    <a:cubicBezTo>
                      <a:pt x="7939" y="14178"/>
                      <a:pt x="8607" y="18714"/>
                      <a:pt x="6772" y="24318"/>
                    </a:cubicBezTo>
                    <a:cubicBezTo>
                      <a:pt x="4904" y="29922"/>
                      <a:pt x="5404" y="30156"/>
                      <a:pt x="4670" y="32090"/>
                    </a:cubicBezTo>
                    <a:cubicBezTo>
                      <a:pt x="3937" y="33992"/>
                      <a:pt x="2035" y="33758"/>
                      <a:pt x="0" y="36093"/>
                    </a:cubicBezTo>
                  </a:path>
                </a:pathLst>
              </a:custGeom>
              <a:noFill/>
              <a:ln w="10850" cap="flat" cmpd="sng">
                <a:solidFill>
                  <a:srgbClr val="EFEFEF"/>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42"/>
              <p:cNvSpPr/>
              <p:nvPr/>
            </p:nvSpPr>
            <p:spPr>
              <a:xfrm>
                <a:off x="2952325" y="3954763"/>
                <a:ext cx="289400" cy="1044950"/>
              </a:xfrm>
              <a:custGeom>
                <a:avLst/>
                <a:gdLst/>
                <a:ahLst/>
                <a:cxnLst/>
                <a:rect l="l" t="t" r="r" b="b"/>
                <a:pathLst>
                  <a:path w="11576" h="41798" fill="none" extrusionOk="0">
                    <a:moveTo>
                      <a:pt x="3870" y="1"/>
                    </a:moveTo>
                    <a:cubicBezTo>
                      <a:pt x="4737" y="3670"/>
                      <a:pt x="5971" y="7239"/>
                      <a:pt x="7939" y="9407"/>
                    </a:cubicBezTo>
                    <a:cubicBezTo>
                      <a:pt x="9907" y="11576"/>
                      <a:pt x="11575" y="17046"/>
                      <a:pt x="9774" y="22283"/>
                    </a:cubicBezTo>
                    <a:cubicBezTo>
                      <a:pt x="8006" y="27520"/>
                      <a:pt x="8073" y="28254"/>
                      <a:pt x="8006" y="30789"/>
                    </a:cubicBezTo>
                    <a:cubicBezTo>
                      <a:pt x="7939" y="33291"/>
                      <a:pt x="5471" y="34892"/>
                      <a:pt x="2902" y="37794"/>
                    </a:cubicBezTo>
                    <a:cubicBezTo>
                      <a:pt x="300" y="40696"/>
                      <a:pt x="0" y="41797"/>
                      <a:pt x="0" y="41797"/>
                    </a:cubicBezTo>
                  </a:path>
                </a:pathLst>
              </a:custGeom>
              <a:noFill/>
              <a:ln w="10850" cap="flat" cmpd="sng">
                <a:solidFill>
                  <a:srgbClr val="EFEFEF"/>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42"/>
              <p:cNvSpPr/>
              <p:nvPr/>
            </p:nvSpPr>
            <p:spPr>
              <a:xfrm>
                <a:off x="2963150" y="4042338"/>
                <a:ext cx="168500" cy="873975"/>
              </a:xfrm>
              <a:custGeom>
                <a:avLst/>
                <a:gdLst/>
                <a:ahLst/>
                <a:cxnLst/>
                <a:rect l="l" t="t" r="r" b="b"/>
                <a:pathLst>
                  <a:path w="6740" h="34959" fill="none" extrusionOk="0">
                    <a:moveTo>
                      <a:pt x="1402" y="0"/>
                    </a:moveTo>
                    <a:cubicBezTo>
                      <a:pt x="1402" y="4070"/>
                      <a:pt x="3270" y="5838"/>
                      <a:pt x="4838" y="9474"/>
                    </a:cubicBezTo>
                    <a:cubicBezTo>
                      <a:pt x="6405" y="13110"/>
                      <a:pt x="4804" y="15044"/>
                      <a:pt x="5105" y="18146"/>
                    </a:cubicBezTo>
                    <a:cubicBezTo>
                      <a:pt x="5405" y="21282"/>
                      <a:pt x="6739" y="25218"/>
                      <a:pt x="4838" y="29121"/>
                    </a:cubicBezTo>
                    <a:cubicBezTo>
                      <a:pt x="3737" y="31456"/>
                      <a:pt x="2069" y="33457"/>
                      <a:pt x="1" y="34958"/>
                    </a:cubicBezTo>
                  </a:path>
                </a:pathLst>
              </a:custGeom>
              <a:noFill/>
              <a:ln w="10850" cap="flat" cmpd="sng">
                <a:solidFill>
                  <a:srgbClr val="EFEFEF"/>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42"/>
              <p:cNvSpPr/>
              <p:nvPr/>
            </p:nvSpPr>
            <p:spPr>
              <a:xfrm>
                <a:off x="2721325" y="3835313"/>
                <a:ext cx="418650" cy="333825"/>
              </a:xfrm>
              <a:custGeom>
                <a:avLst/>
                <a:gdLst/>
                <a:ahLst/>
                <a:cxnLst/>
                <a:rect l="l" t="t" r="r" b="b"/>
                <a:pathLst>
                  <a:path w="16746" h="13353" extrusionOk="0">
                    <a:moveTo>
                      <a:pt x="8904" y="1"/>
                    </a:moveTo>
                    <a:cubicBezTo>
                      <a:pt x="6650" y="1"/>
                      <a:pt x="4335" y="907"/>
                      <a:pt x="2702" y="3044"/>
                    </a:cubicBezTo>
                    <a:cubicBezTo>
                      <a:pt x="0" y="6547"/>
                      <a:pt x="1301" y="12451"/>
                      <a:pt x="3036" y="13251"/>
                    </a:cubicBezTo>
                    <a:cubicBezTo>
                      <a:pt x="3174" y="13319"/>
                      <a:pt x="3411" y="13352"/>
                      <a:pt x="3723" y="13352"/>
                    </a:cubicBezTo>
                    <a:cubicBezTo>
                      <a:pt x="5894" y="13352"/>
                      <a:pt x="11744" y="11718"/>
                      <a:pt x="14077" y="8248"/>
                    </a:cubicBezTo>
                    <a:cubicBezTo>
                      <a:pt x="16746" y="4312"/>
                      <a:pt x="16145" y="2777"/>
                      <a:pt x="13043" y="1076"/>
                    </a:cubicBezTo>
                    <a:cubicBezTo>
                      <a:pt x="11829" y="390"/>
                      <a:pt x="10379" y="1"/>
                      <a:pt x="8904" y="1"/>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79" name="Google Shape;379;p42"/>
            <p:cNvGrpSpPr/>
            <p:nvPr/>
          </p:nvGrpSpPr>
          <p:grpSpPr>
            <a:xfrm>
              <a:off x="4654975" y="4141713"/>
              <a:ext cx="483950" cy="295550"/>
              <a:chOff x="-1677100" y="665488"/>
              <a:chExt cx="483950" cy="295550"/>
            </a:xfrm>
          </p:grpSpPr>
          <p:sp>
            <p:nvSpPr>
              <p:cNvPr id="380" name="Google Shape;380;p42"/>
              <p:cNvSpPr/>
              <p:nvPr/>
            </p:nvSpPr>
            <p:spPr>
              <a:xfrm>
                <a:off x="-1619325" y="675488"/>
                <a:ext cx="268550" cy="261600"/>
              </a:xfrm>
              <a:custGeom>
                <a:avLst/>
                <a:gdLst/>
                <a:ahLst/>
                <a:cxnLst/>
                <a:rect l="l" t="t" r="r" b="b"/>
                <a:pathLst>
                  <a:path w="10742" h="10464" extrusionOk="0">
                    <a:moveTo>
                      <a:pt x="8264" y="1"/>
                    </a:moveTo>
                    <a:cubicBezTo>
                      <a:pt x="7319" y="1"/>
                      <a:pt x="3441" y="26"/>
                      <a:pt x="1836" y="435"/>
                    </a:cubicBezTo>
                    <a:cubicBezTo>
                      <a:pt x="1" y="902"/>
                      <a:pt x="1469" y="1802"/>
                      <a:pt x="6772" y="2570"/>
                    </a:cubicBezTo>
                    <a:lnTo>
                      <a:pt x="7840" y="5405"/>
                    </a:lnTo>
                    <a:cubicBezTo>
                      <a:pt x="7840" y="5405"/>
                      <a:pt x="4871" y="10108"/>
                      <a:pt x="5905" y="10442"/>
                    </a:cubicBezTo>
                    <a:cubicBezTo>
                      <a:pt x="5947" y="10457"/>
                      <a:pt x="5993" y="10464"/>
                      <a:pt x="6043" y="10464"/>
                    </a:cubicBezTo>
                    <a:cubicBezTo>
                      <a:pt x="7239" y="10464"/>
                      <a:pt x="10742" y="6439"/>
                      <a:pt x="10742" y="6439"/>
                    </a:cubicBezTo>
                    <a:lnTo>
                      <a:pt x="8474" y="1"/>
                    </a:lnTo>
                    <a:cubicBezTo>
                      <a:pt x="8474" y="1"/>
                      <a:pt x="8399" y="1"/>
                      <a:pt x="8264" y="1"/>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42"/>
              <p:cNvSpPr/>
              <p:nvPr/>
            </p:nvSpPr>
            <p:spPr>
              <a:xfrm>
                <a:off x="-1677100" y="820688"/>
                <a:ext cx="98675" cy="53325"/>
              </a:xfrm>
              <a:custGeom>
                <a:avLst/>
                <a:gdLst/>
                <a:ahLst/>
                <a:cxnLst/>
                <a:rect l="l" t="t" r="r" b="b"/>
                <a:pathLst>
                  <a:path w="3947" h="2133" extrusionOk="0">
                    <a:moveTo>
                      <a:pt x="682" y="1"/>
                    </a:moveTo>
                    <a:cubicBezTo>
                      <a:pt x="273" y="1"/>
                      <a:pt x="0" y="92"/>
                      <a:pt x="10" y="231"/>
                    </a:cubicBezTo>
                    <a:cubicBezTo>
                      <a:pt x="77" y="731"/>
                      <a:pt x="3946" y="2132"/>
                      <a:pt x="3946" y="2132"/>
                    </a:cubicBezTo>
                    <a:cubicBezTo>
                      <a:pt x="3384" y="514"/>
                      <a:pt x="1650" y="1"/>
                      <a:pt x="682" y="1"/>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42"/>
              <p:cNvSpPr/>
              <p:nvPr/>
            </p:nvSpPr>
            <p:spPr>
              <a:xfrm>
                <a:off x="-1643500" y="873988"/>
                <a:ext cx="72575" cy="87050"/>
              </a:xfrm>
              <a:custGeom>
                <a:avLst/>
                <a:gdLst/>
                <a:ahLst/>
                <a:cxnLst/>
                <a:rect l="l" t="t" r="r" b="b"/>
                <a:pathLst>
                  <a:path w="2903" h="3482" extrusionOk="0">
                    <a:moveTo>
                      <a:pt x="2602" y="0"/>
                    </a:moveTo>
                    <a:cubicBezTo>
                      <a:pt x="2602" y="0"/>
                      <a:pt x="1" y="3102"/>
                      <a:pt x="267" y="3436"/>
                    </a:cubicBezTo>
                    <a:cubicBezTo>
                      <a:pt x="291" y="3466"/>
                      <a:pt x="337" y="3481"/>
                      <a:pt x="400" y="3481"/>
                    </a:cubicBezTo>
                    <a:cubicBezTo>
                      <a:pt x="963" y="3481"/>
                      <a:pt x="2902" y="2280"/>
                      <a:pt x="2602" y="0"/>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42"/>
              <p:cNvSpPr/>
              <p:nvPr/>
            </p:nvSpPr>
            <p:spPr>
              <a:xfrm>
                <a:off x="-1607650" y="665488"/>
                <a:ext cx="414500" cy="213650"/>
              </a:xfrm>
              <a:custGeom>
                <a:avLst/>
                <a:gdLst/>
                <a:ahLst/>
                <a:cxnLst/>
                <a:rect l="l" t="t" r="r" b="b"/>
                <a:pathLst>
                  <a:path w="16580" h="8546" extrusionOk="0">
                    <a:moveTo>
                      <a:pt x="10508" y="1"/>
                    </a:moveTo>
                    <a:cubicBezTo>
                      <a:pt x="5972" y="34"/>
                      <a:pt x="1" y="4304"/>
                      <a:pt x="1168" y="8340"/>
                    </a:cubicBezTo>
                    <a:cubicBezTo>
                      <a:pt x="2040" y="8477"/>
                      <a:pt x="2917" y="8545"/>
                      <a:pt x="3792" y="8545"/>
                    </a:cubicBezTo>
                    <a:cubicBezTo>
                      <a:pt x="5899" y="8545"/>
                      <a:pt x="7995" y="8151"/>
                      <a:pt x="9975" y="7373"/>
                    </a:cubicBezTo>
                    <a:cubicBezTo>
                      <a:pt x="14578" y="5505"/>
                      <a:pt x="16579" y="3036"/>
                      <a:pt x="16579" y="3036"/>
                    </a:cubicBezTo>
                    <a:cubicBezTo>
                      <a:pt x="16579" y="3036"/>
                      <a:pt x="15012" y="1"/>
                      <a:pt x="10508" y="1"/>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42"/>
              <p:cNvSpPr/>
              <p:nvPr/>
            </p:nvSpPr>
            <p:spPr>
              <a:xfrm>
                <a:off x="-1396650" y="740563"/>
                <a:ext cx="78400" cy="90900"/>
              </a:xfrm>
              <a:custGeom>
                <a:avLst/>
                <a:gdLst/>
                <a:ahLst/>
                <a:cxnLst/>
                <a:rect l="l" t="t" r="r" b="b"/>
                <a:pathLst>
                  <a:path w="3136" h="3636" fill="none" extrusionOk="0">
                    <a:moveTo>
                      <a:pt x="3136" y="3636"/>
                    </a:moveTo>
                    <a:cubicBezTo>
                      <a:pt x="0" y="2569"/>
                      <a:pt x="134" y="0"/>
                      <a:pt x="134" y="0"/>
                    </a:cubicBez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42"/>
              <p:cNvSpPr/>
              <p:nvPr/>
            </p:nvSpPr>
            <p:spPr>
              <a:xfrm>
                <a:off x="-1342450" y="730538"/>
                <a:ext cx="32550" cy="31725"/>
              </a:xfrm>
              <a:custGeom>
                <a:avLst/>
                <a:gdLst/>
                <a:ahLst/>
                <a:cxnLst/>
                <a:rect l="l" t="t" r="r" b="b"/>
                <a:pathLst>
                  <a:path w="1302" h="1269" extrusionOk="0">
                    <a:moveTo>
                      <a:pt x="601" y="1"/>
                    </a:moveTo>
                    <a:cubicBezTo>
                      <a:pt x="267" y="34"/>
                      <a:pt x="0" y="334"/>
                      <a:pt x="34" y="668"/>
                    </a:cubicBezTo>
                    <a:cubicBezTo>
                      <a:pt x="34" y="1001"/>
                      <a:pt x="334" y="1268"/>
                      <a:pt x="668" y="1268"/>
                    </a:cubicBezTo>
                    <a:cubicBezTo>
                      <a:pt x="1035" y="1235"/>
                      <a:pt x="1301" y="935"/>
                      <a:pt x="1268" y="601"/>
                    </a:cubicBezTo>
                    <a:cubicBezTo>
                      <a:pt x="1235" y="268"/>
                      <a:pt x="968" y="1"/>
                      <a:pt x="6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42"/>
              <p:cNvSpPr/>
              <p:nvPr/>
            </p:nvSpPr>
            <p:spPr>
              <a:xfrm>
                <a:off x="-1334100" y="738888"/>
                <a:ext cx="8350" cy="8350"/>
              </a:xfrm>
              <a:custGeom>
                <a:avLst/>
                <a:gdLst/>
                <a:ahLst/>
                <a:cxnLst/>
                <a:rect l="l" t="t" r="r" b="b"/>
                <a:pathLst>
                  <a:path w="334" h="334" extrusionOk="0">
                    <a:moveTo>
                      <a:pt x="133" y="0"/>
                    </a:moveTo>
                    <a:cubicBezTo>
                      <a:pt x="67" y="0"/>
                      <a:pt x="0" y="100"/>
                      <a:pt x="0" y="167"/>
                    </a:cubicBezTo>
                    <a:cubicBezTo>
                      <a:pt x="0" y="267"/>
                      <a:pt x="67" y="334"/>
                      <a:pt x="167" y="334"/>
                    </a:cubicBezTo>
                    <a:cubicBezTo>
                      <a:pt x="267" y="334"/>
                      <a:pt x="334" y="267"/>
                      <a:pt x="334" y="167"/>
                    </a:cubicBezTo>
                    <a:cubicBezTo>
                      <a:pt x="334" y="67"/>
                      <a:pt x="234" y="0"/>
                      <a:pt x="13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87" name="Google Shape;387;p42"/>
            <p:cNvGrpSpPr/>
            <p:nvPr/>
          </p:nvGrpSpPr>
          <p:grpSpPr>
            <a:xfrm>
              <a:off x="7403110" y="4379650"/>
              <a:ext cx="1741165" cy="805486"/>
              <a:chOff x="7403110" y="4379650"/>
              <a:chExt cx="1741165" cy="805486"/>
            </a:xfrm>
          </p:grpSpPr>
          <p:sp>
            <p:nvSpPr>
              <p:cNvPr id="388" name="Google Shape;388;p42"/>
              <p:cNvSpPr/>
              <p:nvPr/>
            </p:nvSpPr>
            <p:spPr>
              <a:xfrm>
                <a:off x="8125175" y="4379650"/>
                <a:ext cx="1019100" cy="773275"/>
              </a:xfrm>
              <a:custGeom>
                <a:avLst/>
                <a:gdLst/>
                <a:ahLst/>
                <a:cxnLst/>
                <a:rect l="l" t="t" r="r" b="b"/>
                <a:pathLst>
                  <a:path w="40764" h="30931" extrusionOk="0">
                    <a:moveTo>
                      <a:pt x="37643" y="1"/>
                    </a:moveTo>
                    <a:cubicBezTo>
                      <a:pt x="36339" y="1"/>
                      <a:pt x="34901" y="1033"/>
                      <a:pt x="34392" y="2844"/>
                    </a:cubicBezTo>
                    <a:cubicBezTo>
                      <a:pt x="33458" y="6080"/>
                      <a:pt x="36427" y="9048"/>
                      <a:pt x="37795" y="11550"/>
                    </a:cubicBezTo>
                    <a:cubicBezTo>
                      <a:pt x="38740" y="13256"/>
                      <a:pt x="37486" y="14803"/>
                      <a:pt x="36137" y="14803"/>
                    </a:cubicBezTo>
                    <a:cubicBezTo>
                      <a:pt x="35534" y="14803"/>
                      <a:pt x="34912" y="14494"/>
                      <a:pt x="34459" y="13752"/>
                    </a:cubicBezTo>
                    <a:cubicBezTo>
                      <a:pt x="32991" y="11350"/>
                      <a:pt x="34359" y="9148"/>
                      <a:pt x="33425" y="7847"/>
                    </a:cubicBezTo>
                    <a:cubicBezTo>
                      <a:pt x="33198" y="7520"/>
                      <a:pt x="32945" y="7363"/>
                      <a:pt x="32687" y="7363"/>
                    </a:cubicBezTo>
                    <a:cubicBezTo>
                      <a:pt x="31921" y="7363"/>
                      <a:pt x="31105" y="8738"/>
                      <a:pt x="30756" y="11083"/>
                    </a:cubicBezTo>
                    <a:cubicBezTo>
                      <a:pt x="30289" y="14219"/>
                      <a:pt x="32324" y="14619"/>
                      <a:pt x="33992" y="17254"/>
                    </a:cubicBezTo>
                    <a:cubicBezTo>
                      <a:pt x="35660" y="19923"/>
                      <a:pt x="36394" y="24259"/>
                      <a:pt x="33992" y="25193"/>
                    </a:cubicBezTo>
                    <a:cubicBezTo>
                      <a:pt x="33553" y="25364"/>
                      <a:pt x="33191" y="25444"/>
                      <a:pt x="32892" y="25444"/>
                    </a:cubicBezTo>
                    <a:cubicBezTo>
                      <a:pt x="31557" y="25444"/>
                      <a:pt x="31490" y="23835"/>
                      <a:pt x="31490" y="21491"/>
                    </a:cubicBezTo>
                    <a:cubicBezTo>
                      <a:pt x="31490" y="20222"/>
                      <a:pt x="30786" y="19625"/>
                      <a:pt x="30023" y="19625"/>
                    </a:cubicBezTo>
                    <a:cubicBezTo>
                      <a:pt x="29061" y="19625"/>
                      <a:pt x="28005" y="20575"/>
                      <a:pt x="28154" y="22325"/>
                    </a:cubicBezTo>
                    <a:cubicBezTo>
                      <a:pt x="28421" y="25460"/>
                      <a:pt x="28788" y="27395"/>
                      <a:pt x="25653" y="27795"/>
                    </a:cubicBezTo>
                    <a:cubicBezTo>
                      <a:pt x="25516" y="27811"/>
                      <a:pt x="25387" y="27819"/>
                      <a:pt x="25267" y="27819"/>
                    </a:cubicBezTo>
                    <a:cubicBezTo>
                      <a:pt x="22622" y="27819"/>
                      <a:pt x="23775" y="24091"/>
                      <a:pt x="25019" y="21858"/>
                    </a:cubicBezTo>
                    <a:cubicBezTo>
                      <a:pt x="26286" y="19556"/>
                      <a:pt x="29455" y="19022"/>
                      <a:pt x="29822" y="16620"/>
                    </a:cubicBezTo>
                    <a:cubicBezTo>
                      <a:pt x="30189" y="14252"/>
                      <a:pt x="28688" y="14386"/>
                      <a:pt x="28755" y="11817"/>
                    </a:cubicBezTo>
                    <a:cubicBezTo>
                      <a:pt x="28788" y="9282"/>
                      <a:pt x="30256" y="7481"/>
                      <a:pt x="30189" y="4679"/>
                    </a:cubicBezTo>
                    <a:cubicBezTo>
                      <a:pt x="30152" y="3123"/>
                      <a:pt x="29029" y="2336"/>
                      <a:pt x="27786" y="2336"/>
                    </a:cubicBezTo>
                    <a:cubicBezTo>
                      <a:pt x="26818" y="2336"/>
                      <a:pt x="25776" y="2814"/>
                      <a:pt x="25119" y="3778"/>
                    </a:cubicBezTo>
                    <a:cubicBezTo>
                      <a:pt x="23584" y="5979"/>
                      <a:pt x="25286" y="8014"/>
                      <a:pt x="26453" y="12918"/>
                    </a:cubicBezTo>
                    <a:cubicBezTo>
                      <a:pt x="27039" y="15379"/>
                      <a:pt x="26112" y="16437"/>
                      <a:pt x="25056" y="16437"/>
                    </a:cubicBezTo>
                    <a:cubicBezTo>
                      <a:pt x="24009" y="16437"/>
                      <a:pt x="22834" y="15396"/>
                      <a:pt x="22884" y="13652"/>
                    </a:cubicBezTo>
                    <a:cubicBezTo>
                      <a:pt x="22958" y="11056"/>
                      <a:pt x="22867" y="9119"/>
                      <a:pt x="21810" y="9119"/>
                    </a:cubicBezTo>
                    <a:cubicBezTo>
                      <a:pt x="21441" y="9119"/>
                      <a:pt x="20954" y="9356"/>
                      <a:pt x="20315" y="9882"/>
                    </a:cubicBezTo>
                    <a:cubicBezTo>
                      <a:pt x="17814" y="11884"/>
                      <a:pt x="20382" y="16153"/>
                      <a:pt x="22250" y="19823"/>
                    </a:cubicBezTo>
                    <a:cubicBezTo>
                      <a:pt x="23494" y="22311"/>
                      <a:pt x="22714" y="23649"/>
                      <a:pt x="21822" y="23649"/>
                    </a:cubicBezTo>
                    <a:cubicBezTo>
                      <a:pt x="21399" y="23649"/>
                      <a:pt x="20951" y="23348"/>
                      <a:pt x="20682" y="22725"/>
                    </a:cubicBezTo>
                    <a:cubicBezTo>
                      <a:pt x="20188" y="21558"/>
                      <a:pt x="19435" y="20825"/>
                      <a:pt x="18675" y="20825"/>
                    </a:cubicBezTo>
                    <a:cubicBezTo>
                      <a:pt x="18153" y="20825"/>
                      <a:pt x="17628" y="21170"/>
                      <a:pt x="17180" y="21958"/>
                    </a:cubicBezTo>
                    <a:cubicBezTo>
                      <a:pt x="16046" y="23926"/>
                      <a:pt x="17347" y="27428"/>
                      <a:pt x="15979" y="29229"/>
                    </a:cubicBezTo>
                    <a:cubicBezTo>
                      <a:pt x="15530" y="29821"/>
                      <a:pt x="15016" y="30107"/>
                      <a:pt x="14507" y="30107"/>
                    </a:cubicBezTo>
                    <a:cubicBezTo>
                      <a:pt x="13466" y="30107"/>
                      <a:pt x="12446" y="28912"/>
                      <a:pt x="12043" y="26694"/>
                    </a:cubicBezTo>
                    <a:cubicBezTo>
                      <a:pt x="11442" y="23359"/>
                      <a:pt x="13944" y="22792"/>
                      <a:pt x="15512" y="19823"/>
                    </a:cubicBezTo>
                    <a:cubicBezTo>
                      <a:pt x="16814" y="17358"/>
                      <a:pt x="15241" y="15744"/>
                      <a:pt x="13277" y="15744"/>
                    </a:cubicBezTo>
                    <a:cubicBezTo>
                      <a:pt x="12875" y="15744"/>
                      <a:pt x="12456" y="15812"/>
                      <a:pt x="12043" y="15953"/>
                    </a:cubicBezTo>
                    <a:cubicBezTo>
                      <a:pt x="9574" y="16787"/>
                      <a:pt x="11342" y="19956"/>
                      <a:pt x="10709" y="23659"/>
                    </a:cubicBezTo>
                    <a:cubicBezTo>
                      <a:pt x="10514" y="24747"/>
                      <a:pt x="10065" y="25184"/>
                      <a:pt x="9527" y="25184"/>
                    </a:cubicBezTo>
                    <a:cubicBezTo>
                      <a:pt x="8215" y="25184"/>
                      <a:pt x="6372" y="22594"/>
                      <a:pt x="6372" y="20490"/>
                    </a:cubicBezTo>
                    <a:cubicBezTo>
                      <a:pt x="6372" y="18504"/>
                      <a:pt x="5151" y="16412"/>
                      <a:pt x="3783" y="16412"/>
                    </a:cubicBezTo>
                    <a:cubicBezTo>
                      <a:pt x="3128" y="16412"/>
                      <a:pt x="2440" y="16890"/>
                      <a:pt x="1836" y="18088"/>
                    </a:cubicBezTo>
                    <a:cubicBezTo>
                      <a:pt x="1" y="21791"/>
                      <a:pt x="3403" y="24660"/>
                      <a:pt x="4704" y="26127"/>
                    </a:cubicBezTo>
                    <a:cubicBezTo>
                      <a:pt x="6005" y="27595"/>
                      <a:pt x="6472" y="29530"/>
                      <a:pt x="2770" y="30931"/>
                    </a:cubicBezTo>
                    <a:lnTo>
                      <a:pt x="40763" y="30330"/>
                    </a:lnTo>
                    <a:cubicBezTo>
                      <a:pt x="40763" y="30330"/>
                      <a:pt x="40763" y="4979"/>
                      <a:pt x="39929" y="1943"/>
                    </a:cubicBezTo>
                    <a:cubicBezTo>
                      <a:pt x="39567" y="610"/>
                      <a:pt x="38644" y="1"/>
                      <a:pt x="37643" y="1"/>
                    </a:cubicBezTo>
                    <a:close/>
                  </a:path>
                </a:pathLst>
              </a:custGeom>
              <a:solidFill>
                <a:srgbClr val="3247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89" name="Google Shape;389;p42"/>
              <p:cNvGrpSpPr/>
              <p:nvPr/>
            </p:nvGrpSpPr>
            <p:grpSpPr>
              <a:xfrm rot="739684">
                <a:off x="7445346" y="4564015"/>
                <a:ext cx="1077430" cy="512003"/>
                <a:chOff x="4925350" y="704275"/>
                <a:chExt cx="1077475" cy="512025"/>
              </a:xfrm>
            </p:grpSpPr>
            <p:sp>
              <p:nvSpPr>
                <p:cNvPr id="390" name="Google Shape;390;p42"/>
                <p:cNvSpPr/>
                <p:nvPr/>
              </p:nvSpPr>
              <p:spPr>
                <a:xfrm>
                  <a:off x="4925350" y="743200"/>
                  <a:ext cx="670500" cy="172925"/>
                </a:xfrm>
                <a:custGeom>
                  <a:avLst/>
                  <a:gdLst/>
                  <a:ahLst/>
                  <a:cxnLst/>
                  <a:rect l="l" t="t" r="r" b="b"/>
                  <a:pathLst>
                    <a:path w="26820" h="6917" extrusionOk="0">
                      <a:moveTo>
                        <a:pt x="13408" y="0"/>
                      </a:moveTo>
                      <a:cubicBezTo>
                        <a:pt x="6185" y="0"/>
                        <a:pt x="1" y="4481"/>
                        <a:pt x="1" y="4481"/>
                      </a:cubicBezTo>
                      <a:cubicBezTo>
                        <a:pt x="904" y="4638"/>
                        <a:pt x="1765" y="4704"/>
                        <a:pt x="2589" y="4704"/>
                      </a:cubicBezTo>
                      <a:cubicBezTo>
                        <a:pt x="6608" y="4704"/>
                        <a:pt x="9749" y="3155"/>
                        <a:pt x="12638" y="3155"/>
                      </a:cubicBezTo>
                      <a:cubicBezTo>
                        <a:pt x="13686" y="3155"/>
                        <a:pt x="14701" y="3359"/>
                        <a:pt x="15712" y="3914"/>
                      </a:cubicBezTo>
                      <a:cubicBezTo>
                        <a:pt x="20082" y="6316"/>
                        <a:pt x="26820" y="6916"/>
                        <a:pt x="26820" y="6916"/>
                      </a:cubicBezTo>
                      <a:cubicBezTo>
                        <a:pt x="26820" y="6916"/>
                        <a:pt x="22383" y="579"/>
                        <a:pt x="14644" y="45"/>
                      </a:cubicBezTo>
                      <a:cubicBezTo>
                        <a:pt x="14229" y="14"/>
                        <a:pt x="13817" y="0"/>
                        <a:pt x="13408" y="0"/>
                      </a:cubicBezTo>
                      <a:close/>
                    </a:path>
                  </a:pathLst>
                </a:custGeom>
                <a:solidFill>
                  <a:srgbClr val="7284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p42"/>
                <p:cNvSpPr/>
                <p:nvPr/>
              </p:nvSpPr>
              <p:spPr>
                <a:xfrm>
                  <a:off x="5240575" y="942350"/>
                  <a:ext cx="567925" cy="146325"/>
                </a:xfrm>
                <a:custGeom>
                  <a:avLst/>
                  <a:gdLst/>
                  <a:ahLst/>
                  <a:cxnLst/>
                  <a:rect l="l" t="t" r="r" b="b"/>
                  <a:pathLst>
                    <a:path w="22717" h="5853" extrusionOk="0">
                      <a:moveTo>
                        <a:pt x="17929" y="1"/>
                      </a:moveTo>
                      <a:cubicBezTo>
                        <a:pt x="15911" y="1"/>
                        <a:pt x="13527" y="302"/>
                        <a:pt x="11342" y="1352"/>
                      </a:cubicBezTo>
                      <a:cubicBezTo>
                        <a:pt x="5588" y="4132"/>
                        <a:pt x="1548" y="4364"/>
                        <a:pt x="361" y="4364"/>
                      </a:cubicBezTo>
                      <a:cubicBezTo>
                        <a:pt x="124" y="4364"/>
                        <a:pt x="1" y="4354"/>
                        <a:pt x="1" y="4354"/>
                      </a:cubicBezTo>
                      <a:lnTo>
                        <a:pt x="1" y="4354"/>
                      </a:lnTo>
                      <a:cubicBezTo>
                        <a:pt x="2237" y="5423"/>
                        <a:pt x="4500" y="5852"/>
                        <a:pt x="6647" y="5852"/>
                      </a:cubicBezTo>
                      <a:cubicBezTo>
                        <a:pt x="10265" y="5852"/>
                        <a:pt x="13551" y="4631"/>
                        <a:pt x="15812" y="3187"/>
                      </a:cubicBezTo>
                      <a:cubicBezTo>
                        <a:pt x="17880" y="1786"/>
                        <a:pt x="20248" y="918"/>
                        <a:pt x="22717" y="552"/>
                      </a:cubicBezTo>
                      <a:cubicBezTo>
                        <a:pt x="22717" y="552"/>
                        <a:pt x="20657" y="1"/>
                        <a:pt x="17929" y="1"/>
                      </a:cubicBezTo>
                      <a:close/>
                    </a:path>
                  </a:pathLst>
                </a:custGeom>
                <a:solidFill>
                  <a:srgbClr val="7284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2" name="Google Shape;392;p42"/>
                <p:cNvSpPr/>
                <p:nvPr/>
              </p:nvSpPr>
              <p:spPr>
                <a:xfrm>
                  <a:off x="5482425" y="1051825"/>
                  <a:ext cx="492875" cy="164475"/>
                </a:xfrm>
                <a:custGeom>
                  <a:avLst/>
                  <a:gdLst/>
                  <a:ahLst/>
                  <a:cxnLst/>
                  <a:rect l="l" t="t" r="r" b="b"/>
                  <a:pathLst>
                    <a:path w="19715" h="6579" extrusionOk="0">
                      <a:moveTo>
                        <a:pt x="14944" y="0"/>
                      </a:moveTo>
                      <a:cubicBezTo>
                        <a:pt x="12982" y="0"/>
                        <a:pt x="10528" y="740"/>
                        <a:pt x="8540" y="2344"/>
                      </a:cubicBezTo>
                      <a:cubicBezTo>
                        <a:pt x="5471" y="4845"/>
                        <a:pt x="0" y="4879"/>
                        <a:pt x="0" y="4879"/>
                      </a:cubicBezTo>
                      <a:cubicBezTo>
                        <a:pt x="0" y="4879"/>
                        <a:pt x="2899" y="6579"/>
                        <a:pt x="6353" y="6579"/>
                      </a:cubicBezTo>
                      <a:cubicBezTo>
                        <a:pt x="7172" y="6579"/>
                        <a:pt x="8023" y="6483"/>
                        <a:pt x="8873" y="6246"/>
                      </a:cubicBezTo>
                      <a:cubicBezTo>
                        <a:pt x="12727" y="5166"/>
                        <a:pt x="14306" y="2323"/>
                        <a:pt x="17994" y="2323"/>
                      </a:cubicBezTo>
                      <a:cubicBezTo>
                        <a:pt x="18521" y="2323"/>
                        <a:pt x="19090" y="2381"/>
                        <a:pt x="19714" y="2510"/>
                      </a:cubicBezTo>
                      <a:cubicBezTo>
                        <a:pt x="19714" y="2510"/>
                        <a:pt x="19314" y="1877"/>
                        <a:pt x="17613" y="676"/>
                      </a:cubicBezTo>
                      <a:cubicBezTo>
                        <a:pt x="16990" y="233"/>
                        <a:pt x="16044" y="0"/>
                        <a:pt x="14944" y="0"/>
                      </a:cubicBezTo>
                      <a:close/>
                    </a:path>
                  </a:pathLst>
                </a:custGeom>
                <a:solidFill>
                  <a:srgbClr val="7284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42"/>
                <p:cNvSpPr/>
                <p:nvPr/>
              </p:nvSpPr>
              <p:spPr>
                <a:xfrm>
                  <a:off x="5657550" y="704275"/>
                  <a:ext cx="271875" cy="318600"/>
                </a:xfrm>
                <a:custGeom>
                  <a:avLst/>
                  <a:gdLst/>
                  <a:ahLst/>
                  <a:cxnLst/>
                  <a:rect l="l" t="t" r="r" b="b"/>
                  <a:pathLst>
                    <a:path w="10875" h="12744" extrusionOk="0">
                      <a:moveTo>
                        <a:pt x="0" y="1"/>
                      </a:moveTo>
                      <a:cubicBezTo>
                        <a:pt x="0" y="1"/>
                        <a:pt x="3503" y="1702"/>
                        <a:pt x="5104" y="4437"/>
                      </a:cubicBezTo>
                      <a:cubicBezTo>
                        <a:pt x="6705" y="7139"/>
                        <a:pt x="9941" y="12743"/>
                        <a:pt x="9941" y="12743"/>
                      </a:cubicBezTo>
                      <a:cubicBezTo>
                        <a:pt x="8273" y="8540"/>
                        <a:pt x="10875" y="7439"/>
                        <a:pt x="8840" y="3937"/>
                      </a:cubicBezTo>
                      <a:cubicBezTo>
                        <a:pt x="6805" y="434"/>
                        <a:pt x="1" y="1"/>
                        <a:pt x="0" y="1"/>
                      </a:cubicBezTo>
                      <a:close/>
                    </a:path>
                  </a:pathLst>
                </a:custGeom>
                <a:solidFill>
                  <a:srgbClr val="7284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42"/>
                <p:cNvSpPr/>
                <p:nvPr/>
              </p:nvSpPr>
              <p:spPr>
                <a:xfrm>
                  <a:off x="4925350" y="750975"/>
                  <a:ext cx="1077475" cy="422825"/>
                </a:xfrm>
                <a:custGeom>
                  <a:avLst/>
                  <a:gdLst/>
                  <a:ahLst/>
                  <a:cxnLst/>
                  <a:rect l="l" t="t" r="r" b="b"/>
                  <a:pathLst>
                    <a:path w="43099" h="16913" fill="none" extrusionOk="0">
                      <a:moveTo>
                        <a:pt x="43098" y="16913"/>
                      </a:moveTo>
                      <a:cubicBezTo>
                        <a:pt x="40963" y="11642"/>
                        <a:pt x="37027" y="7406"/>
                        <a:pt x="30356" y="7106"/>
                      </a:cubicBezTo>
                      <a:cubicBezTo>
                        <a:pt x="23718" y="6839"/>
                        <a:pt x="20549" y="3170"/>
                        <a:pt x="15145" y="1602"/>
                      </a:cubicBezTo>
                      <a:cubicBezTo>
                        <a:pt x="9741" y="1"/>
                        <a:pt x="1" y="4170"/>
                        <a:pt x="1" y="4170"/>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42"/>
                <p:cNvSpPr/>
                <p:nvPr/>
              </p:nvSpPr>
              <p:spPr>
                <a:xfrm>
                  <a:off x="5240575" y="954450"/>
                  <a:ext cx="567925" cy="117625"/>
                </a:xfrm>
                <a:custGeom>
                  <a:avLst/>
                  <a:gdLst/>
                  <a:ahLst/>
                  <a:cxnLst/>
                  <a:rect l="l" t="t" r="r" b="b"/>
                  <a:pathLst>
                    <a:path w="22717" h="4705" fill="none" extrusionOk="0">
                      <a:moveTo>
                        <a:pt x="1" y="3870"/>
                      </a:moveTo>
                      <a:cubicBezTo>
                        <a:pt x="8774" y="4704"/>
                        <a:pt x="12343" y="2803"/>
                        <a:pt x="14978" y="1402"/>
                      </a:cubicBezTo>
                      <a:cubicBezTo>
                        <a:pt x="17613" y="1"/>
                        <a:pt x="22717" y="68"/>
                        <a:pt x="22717" y="68"/>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42"/>
                <p:cNvSpPr/>
                <p:nvPr/>
              </p:nvSpPr>
              <p:spPr>
                <a:xfrm>
                  <a:off x="5656700" y="704275"/>
                  <a:ext cx="249375" cy="319425"/>
                </a:xfrm>
                <a:custGeom>
                  <a:avLst/>
                  <a:gdLst/>
                  <a:ahLst/>
                  <a:cxnLst/>
                  <a:rect l="l" t="t" r="r" b="b"/>
                  <a:pathLst>
                    <a:path w="9975" h="12777" fill="none" extrusionOk="0">
                      <a:moveTo>
                        <a:pt x="1" y="1"/>
                      </a:moveTo>
                      <a:cubicBezTo>
                        <a:pt x="4037" y="768"/>
                        <a:pt x="7573" y="3470"/>
                        <a:pt x="8107" y="5972"/>
                      </a:cubicBezTo>
                      <a:cubicBezTo>
                        <a:pt x="8607" y="8240"/>
                        <a:pt x="9241" y="10542"/>
                        <a:pt x="9975" y="12776"/>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42"/>
                <p:cNvSpPr/>
                <p:nvPr/>
              </p:nvSpPr>
              <p:spPr>
                <a:xfrm>
                  <a:off x="5481575" y="1069550"/>
                  <a:ext cx="492875" cy="134275"/>
                </a:xfrm>
                <a:custGeom>
                  <a:avLst/>
                  <a:gdLst/>
                  <a:ahLst/>
                  <a:cxnLst/>
                  <a:rect l="l" t="t" r="r" b="b"/>
                  <a:pathLst>
                    <a:path w="19715" h="5371" fill="none" extrusionOk="0">
                      <a:moveTo>
                        <a:pt x="1" y="4170"/>
                      </a:moveTo>
                      <a:cubicBezTo>
                        <a:pt x="5138" y="5371"/>
                        <a:pt x="8974" y="3636"/>
                        <a:pt x="12143" y="1801"/>
                      </a:cubicBezTo>
                      <a:cubicBezTo>
                        <a:pt x="15312" y="0"/>
                        <a:pt x="19715" y="1801"/>
                        <a:pt x="19715" y="1801"/>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398" name="Google Shape;398;p42"/>
            <p:cNvGrpSpPr/>
            <p:nvPr/>
          </p:nvGrpSpPr>
          <p:grpSpPr>
            <a:xfrm>
              <a:off x="-3525" y="3780600"/>
              <a:ext cx="1160775" cy="1372325"/>
              <a:chOff x="-3525" y="3780600"/>
              <a:chExt cx="1160775" cy="1372325"/>
            </a:xfrm>
          </p:grpSpPr>
          <p:sp>
            <p:nvSpPr>
              <p:cNvPr id="399" name="Google Shape;399;p42"/>
              <p:cNvSpPr/>
              <p:nvPr/>
            </p:nvSpPr>
            <p:spPr>
              <a:xfrm flipH="1">
                <a:off x="-3525" y="4379650"/>
                <a:ext cx="1019100" cy="773275"/>
              </a:xfrm>
              <a:custGeom>
                <a:avLst/>
                <a:gdLst/>
                <a:ahLst/>
                <a:cxnLst/>
                <a:rect l="l" t="t" r="r" b="b"/>
                <a:pathLst>
                  <a:path w="40764" h="30931" extrusionOk="0">
                    <a:moveTo>
                      <a:pt x="37643" y="1"/>
                    </a:moveTo>
                    <a:cubicBezTo>
                      <a:pt x="36339" y="1"/>
                      <a:pt x="34901" y="1033"/>
                      <a:pt x="34392" y="2844"/>
                    </a:cubicBezTo>
                    <a:cubicBezTo>
                      <a:pt x="33458" y="6080"/>
                      <a:pt x="36427" y="9048"/>
                      <a:pt x="37795" y="11550"/>
                    </a:cubicBezTo>
                    <a:cubicBezTo>
                      <a:pt x="38740" y="13256"/>
                      <a:pt x="37486" y="14803"/>
                      <a:pt x="36137" y="14803"/>
                    </a:cubicBezTo>
                    <a:cubicBezTo>
                      <a:pt x="35534" y="14803"/>
                      <a:pt x="34912" y="14494"/>
                      <a:pt x="34459" y="13752"/>
                    </a:cubicBezTo>
                    <a:cubicBezTo>
                      <a:pt x="32991" y="11350"/>
                      <a:pt x="34359" y="9148"/>
                      <a:pt x="33425" y="7847"/>
                    </a:cubicBezTo>
                    <a:cubicBezTo>
                      <a:pt x="33198" y="7520"/>
                      <a:pt x="32945" y="7363"/>
                      <a:pt x="32687" y="7363"/>
                    </a:cubicBezTo>
                    <a:cubicBezTo>
                      <a:pt x="31921" y="7363"/>
                      <a:pt x="31105" y="8738"/>
                      <a:pt x="30756" y="11083"/>
                    </a:cubicBezTo>
                    <a:cubicBezTo>
                      <a:pt x="30289" y="14219"/>
                      <a:pt x="32324" y="14619"/>
                      <a:pt x="33992" y="17254"/>
                    </a:cubicBezTo>
                    <a:cubicBezTo>
                      <a:pt x="35660" y="19923"/>
                      <a:pt x="36394" y="24259"/>
                      <a:pt x="33992" y="25193"/>
                    </a:cubicBezTo>
                    <a:cubicBezTo>
                      <a:pt x="33553" y="25364"/>
                      <a:pt x="33191" y="25444"/>
                      <a:pt x="32892" y="25444"/>
                    </a:cubicBezTo>
                    <a:cubicBezTo>
                      <a:pt x="31557" y="25444"/>
                      <a:pt x="31490" y="23835"/>
                      <a:pt x="31490" y="21491"/>
                    </a:cubicBezTo>
                    <a:cubicBezTo>
                      <a:pt x="31490" y="20222"/>
                      <a:pt x="30786" y="19625"/>
                      <a:pt x="30023" y="19625"/>
                    </a:cubicBezTo>
                    <a:cubicBezTo>
                      <a:pt x="29061" y="19625"/>
                      <a:pt x="28005" y="20575"/>
                      <a:pt x="28154" y="22325"/>
                    </a:cubicBezTo>
                    <a:cubicBezTo>
                      <a:pt x="28421" y="25460"/>
                      <a:pt x="28788" y="27395"/>
                      <a:pt x="25653" y="27795"/>
                    </a:cubicBezTo>
                    <a:cubicBezTo>
                      <a:pt x="25516" y="27811"/>
                      <a:pt x="25387" y="27819"/>
                      <a:pt x="25267" y="27819"/>
                    </a:cubicBezTo>
                    <a:cubicBezTo>
                      <a:pt x="22622" y="27819"/>
                      <a:pt x="23775" y="24091"/>
                      <a:pt x="25019" y="21858"/>
                    </a:cubicBezTo>
                    <a:cubicBezTo>
                      <a:pt x="26286" y="19556"/>
                      <a:pt x="29455" y="19022"/>
                      <a:pt x="29822" y="16620"/>
                    </a:cubicBezTo>
                    <a:cubicBezTo>
                      <a:pt x="30189" y="14252"/>
                      <a:pt x="28688" y="14386"/>
                      <a:pt x="28755" y="11817"/>
                    </a:cubicBezTo>
                    <a:cubicBezTo>
                      <a:pt x="28788" y="9282"/>
                      <a:pt x="30256" y="7481"/>
                      <a:pt x="30189" y="4679"/>
                    </a:cubicBezTo>
                    <a:cubicBezTo>
                      <a:pt x="30152" y="3123"/>
                      <a:pt x="29029" y="2336"/>
                      <a:pt x="27786" y="2336"/>
                    </a:cubicBezTo>
                    <a:cubicBezTo>
                      <a:pt x="26818" y="2336"/>
                      <a:pt x="25776" y="2814"/>
                      <a:pt x="25119" y="3778"/>
                    </a:cubicBezTo>
                    <a:cubicBezTo>
                      <a:pt x="23584" y="5979"/>
                      <a:pt x="25286" y="8014"/>
                      <a:pt x="26453" y="12918"/>
                    </a:cubicBezTo>
                    <a:cubicBezTo>
                      <a:pt x="27039" y="15379"/>
                      <a:pt x="26112" y="16437"/>
                      <a:pt x="25056" y="16437"/>
                    </a:cubicBezTo>
                    <a:cubicBezTo>
                      <a:pt x="24009" y="16437"/>
                      <a:pt x="22834" y="15396"/>
                      <a:pt x="22884" y="13652"/>
                    </a:cubicBezTo>
                    <a:cubicBezTo>
                      <a:pt x="22958" y="11056"/>
                      <a:pt x="22867" y="9119"/>
                      <a:pt x="21810" y="9119"/>
                    </a:cubicBezTo>
                    <a:cubicBezTo>
                      <a:pt x="21441" y="9119"/>
                      <a:pt x="20954" y="9356"/>
                      <a:pt x="20315" y="9882"/>
                    </a:cubicBezTo>
                    <a:cubicBezTo>
                      <a:pt x="17814" y="11884"/>
                      <a:pt x="20382" y="16153"/>
                      <a:pt x="22250" y="19823"/>
                    </a:cubicBezTo>
                    <a:cubicBezTo>
                      <a:pt x="23494" y="22311"/>
                      <a:pt x="22714" y="23649"/>
                      <a:pt x="21822" y="23649"/>
                    </a:cubicBezTo>
                    <a:cubicBezTo>
                      <a:pt x="21399" y="23649"/>
                      <a:pt x="20951" y="23348"/>
                      <a:pt x="20682" y="22725"/>
                    </a:cubicBezTo>
                    <a:cubicBezTo>
                      <a:pt x="20188" y="21558"/>
                      <a:pt x="19435" y="20825"/>
                      <a:pt x="18675" y="20825"/>
                    </a:cubicBezTo>
                    <a:cubicBezTo>
                      <a:pt x="18153" y="20825"/>
                      <a:pt x="17628" y="21170"/>
                      <a:pt x="17180" y="21958"/>
                    </a:cubicBezTo>
                    <a:cubicBezTo>
                      <a:pt x="16046" y="23926"/>
                      <a:pt x="17347" y="27428"/>
                      <a:pt x="15979" y="29229"/>
                    </a:cubicBezTo>
                    <a:cubicBezTo>
                      <a:pt x="15530" y="29821"/>
                      <a:pt x="15016" y="30107"/>
                      <a:pt x="14507" y="30107"/>
                    </a:cubicBezTo>
                    <a:cubicBezTo>
                      <a:pt x="13466" y="30107"/>
                      <a:pt x="12446" y="28912"/>
                      <a:pt x="12043" y="26694"/>
                    </a:cubicBezTo>
                    <a:cubicBezTo>
                      <a:pt x="11442" y="23359"/>
                      <a:pt x="13944" y="22792"/>
                      <a:pt x="15512" y="19823"/>
                    </a:cubicBezTo>
                    <a:cubicBezTo>
                      <a:pt x="16814" y="17358"/>
                      <a:pt x="15241" y="15744"/>
                      <a:pt x="13277" y="15744"/>
                    </a:cubicBezTo>
                    <a:cubicBezTo>
                      <a:pt x="12875" y="15744"/>
                      <a:pt x="12456" y="15812"/>
                      <a:pt x="12043" y="15953"/>
                    </a:cubicBezTo>
                    <a:cubicBezTo>
                      <a:pt x="9574" y="16787"/>
                      <a:pt x="11342" y="19956"/>
                      <a:pt x="10709" y="23659"/>
                    </a:cubicBezTo>
                    <a:cubicBezTo>
                      <a:pt x="10514" y="24747"/>
                      <a:pt x="10065" y="25184"/>
                      <a:pt x="9527" y="25184"/>
                    </a:cubicBezTo>
                    <a:cubicBezTo>
                      <a:pt x="8215" y="25184"/>
                      <a:pt x="6372" y="22594"/>
                      <a:pt x="6372" y="20490"/>
                    </a:cubicBezTo>
                    <a:cubicBezTo>
                      <a:pt x="6372" y="18504"/>
                      <a:pt x="5151" y="16412"/>
                      <a:pt x="3783" y="16412"/>
                    </a:cubicBezTo>
                    <a:cubicBezTo>
                      <a:pt x="3128" y="16412"/>
                      <a:pt x="2440" y="16890"/>
                      <a:pt x="1836" y="18088"/>
                    </a:cubicBezTo>
                    <a:cubicBezTo>
                      <a:pt x="1" y="21791"/>
                      <a:pt x="3403" y="24660"/>
                      <a:pt x="4704" y="26127"/>
                    </a:cubicBezTo>
                    <a:cubicBezTo>
                      <a:pt x="6005" y="27595"/>
                      <a:pt x="6472" y="29530"/>
                      <a:pt x="2770" y="30931"/>
                    </a:cubicBezTo>
                    <a:lnTo>
                      <a:pt x="40763" y="30330"/>
                    </a:lnTo>
                    <a:cubicBezTo>
                      <a:pt x="40763" y="30330"/>
                      <a:pt x="40763" y="4979"/>
                      <a:pt x="39929" y="1943"/>
                    </a:cubicBezTo>
                    <a:cubicBezTo>
                      <a:pt x="39567" y="610"/>
                      <a:pt x="38644" y="1"/>
                      <a:pt x="37643" y="1"/>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00" name="Google Shape;400;p42"/>
              <p:cNvGrpSpPr/>
              <p:nvPr/>
            </p:nvGrpSpPr>
            <p:grpSpPr>
              <a:xfrm flipH="1">
                <a:off x="465050" y="3780600"/>
                <a:ext cx="692200" cy="1356000"/>
                <a:chOff x="3978000" y="1359750"/>
                <a:chExt cx="692200" cy="1356000"/>
              </a:xfrm>
            </p:grpSpPr>
            <p:sp>
              <p:nvSpPr>
                <p:cNvPr id="401" name="Google Shape;401;p42"/>
                <p:cNvSpPr/>
                <p:nvPr/>
              </p:nvSpPr>
              <p:spPr>
                <a:xfrm>
                  <a:off x="3996350" y="1359750"/>
                  <a:ext cx="206850" cy="477025"/>
                </a:xfrm>
                <a:custGeom>
                  <a:avLst/>
                  <a:gdLst/>
                  <a:ahLst/>
                  <a:cxnLst/>
                  <a:rect l="l" t="t" r="r" b="b"/>
                  <a:pathLst>
                    <a:path w="8274" h="19081" extrusionOk="0">
                      <a:moveTo>
                        <a:pt x="3837" y="0"/>
                      </a:moveTo>
                      <a:cubicBezTo>
                        <a:pt x="3837" y="1"/>
                        <a:pt x="2036" y="5271"/>
                        <a:pt x="1035" y="9541"/>
                      </a:cubicBezTo>
                      <a:cubicBezTo>
                        <a:pt x="1" y="13777"/>
                        <a:pt x="2603" y="19081"/>
                        <a:pt x="2603" y="19081"/>
                      </a:cubicBezTo>
                      <a:cubicBezTo>
                        <a:pt x="8273" y="7973"/>
                        <a:pt x="3837" y="1"/>
                        <a:pt x="3837" y="0"/>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42"/>
                <p:cNvSpPr/>
                <p:nvPr/>
              </p:nvSpPr>
              <p:spPr>
                <a:xfrm>
                  <a:off x="4102275" y="1480675"/>
                  <a:ext cx="159300" cy="813100"/>
                </a:xfrm>
                <a:custGeom>
                  <a:avLst/>
                  <a:gdLst/>
                  <a:ahLst/>
                  <a:cxnLst/>
                  <a:rect l="l" t="t" r="r" b="b"/>
                  <a:pathLst>
                    <a:path w="6372" h="32524" extrusionOk="0">
                      <a:moveTo>
                        <a:pt x="3336" y="0"/>
                      </a:moveTo>
                      <a:cubicBezTo>
                        <a:pt x="3336" y="1"/>
                        <a:pt x="3803" y="935"/>
                        <a:pt x="3736" y="4704"/>
                      </a:cubicBezTo>
                      <a:cubicBezTo>
                        <a:pt x="3669" y="8473"/>
                        <a:pt x="2402" y="11542"/>
                        <a:pt x="1234" y="16645"/>
                      </a:cubicBezTo>
                      <a:cubicBezTo>
                        <a:pt x="67" y="21749"/>
                        <a:pt x="0" y="26586"/>
                        <a:pt x="4403" y="32524"/>
                      </a:cubicBezTo>
                      <a:cubicBezTo>
                        <a:pt x="4403" y="32524"/>
                        <a:pt x="4337" y="31022"/>
                        <a:pt x="4070" y="28621"/>
                      </a:cubicBezTo>
                      <a:cubicBezTo>
                        <a:pt x="3803" y="26186"/>
                        <a:pt x="5271" y="20415"/>
                        <a:pt x="5838" y="12176"/>
                      </a:cubicBezTo>
                      <a:cubicBezTo>
                        <a:pt x="6371" y="3970"/>
                        <a:pt x="3336" y="1"/>
                        <a:pt x="3336" y="0"/>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42"/>
                <p:cNvSpPr/>
                <p:nvPr/>
              </p:nvSpPr>
              <p:spPr>
                <a:xfrm>
                  <a:off x="3978000" y="2038575"/>
                  <a:ext cx="466200" cy="391575"/>
                </a:xfrm>
                <a:custGeom>
                  <a:avLst/>
                  <a:gdLst/>
                  <a:ahLst/>
                  <a:cxnLst/>
                  <a:rect l="l" t="t" r="r" b="b"/>
                  <a:pathLst>
                    <a:path w="18648" h="15663" extrusionOk="0">
                      <a:moveTo>
                        <a:pt x="18322" y="15088"/>
                      </a:moveTo>
                      <a:cubicBezTo>
                        <a:pt x="18431" y="15139"/>
                        <a:pt x="18539" y="15191"/>
                        <a:pt x="18648" y="15244"/>
                      </a:cubicBezTo>
                      <a:cubicBezTo>
                        <a:pt x="18538" y="15190"/>
                        <a:pt x="18429" y="15138"/>
                        <a:pt x="18322" y="15088"/>
                      </a:cubicBezTo>
                      <a:close/>
                      <a:moveTo>
                        <a:pt x="1" y="0"/>
                      </a:moveTo>
                      <a:lnTo>
                        <a:pt x="1" y="0"/>
                      </a:lnTo>
                      <a:cubicBezTo>
                        <a:pt x="735" y="2936"/>
                        <a:pt x="1168" y="5938"/>
                        <a:pt x="1302" y="8973"/>
                      </a:cubicBezTo>
                      <a:cubicBezTo>
                        <a:pt x="1553" y="14117"/>
                        <a:pt x="4104" y="15663"/>
                        <a:pt x="7541" y="15663"/>
                      </a:cubicBezTo>
                      <a:cubicBezTo>
                        <a:pt x="7760" y="15663"/>
                        <a:pt x="7982" y="15657"/>
                        <a:pt x="8207" y="15645"/>
                      </a:cubicBezTo>
                      <a:cubicBezTo>
                        <a:pt x="10798" y="15507"/>
                        <a:pt x="12412" y="14203"/>
                        <a:pt x="14782" y="14203"/>
                      </a:cubicBezTo>
                      <a:cubicBezTo>
                        <a:pt x="15783" y="14203"/>
                        <a:pt x="16920" y="14436"/>
                        <a:pt x="18322" y="15088"/>
                      </a:cubicBezTo>
                      <a:lnTo>
                        <a:pt x="18322" y="15088"/>
                      </a:lnTo>
                      <a:cubicBezTo>
                        <a:pt x="16717" y="14331"/>
                        <a:pt x="15029" y="13751"/>
                        <a:pt x="13310" y="13376"/>
                      </a:cubicBezTo>
                      <a:cubicBezTo>
                        <a:pt x="10542" y="12809"/>
                        <a:pt x="5271" y="13910"/>
                        <a:pt x="4571" y="8973"/>
                      </a:cubicBezTo>
                      <a:cubicBezTo>
                        <a:pt x="3837" y="4037"/>
                        <a:pt x="1" y="1"/>
                        <a:pt x="1" y="0"/>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42"/>
                <p:cNvSpPr/>
                <p:nvPr/>
              </p:nvSpPr>
              <p:spPr>
                <a:xfrm>
                  <a:off x="4273225" y="1963525"/>
                  <a:ext cx="321075" cy="575425"/>
                </a:xfrm>
                <a:custGeom>
                  <a:avLst/>
                  <a:gdLst/>
                  <a:ahLst/>
                  <a:cxnLst/>
                  <a:rect l="l" t="t" r="r" b="b"/>
                  <a:pathLst>
                    <a:path w="12843" h="23017" extrusionOk="0">
                      <a:moveTo>
                        <a:pt x="0" y="0"/>
                      </a:moveTo>
                      <a:lnTo>
                        <a:pt x="0" y="0"/>
                      </a:lnTo>
                      <a:cubicBezTo>
                        <a:pt x="0" y="0"/>
                        <a:pt x="668" y="3603"/>
                        <a:pt x="1401" y="8006"/>
                      </a:cubicBezTo>
                      <a:cubicBezTo>
                        <a:pt x="2135" y="12442"/>
                        <a:pt x="5738" y="13476"/>
                        <a:pt x="7939" y="15378"/>
                      </a:cubicBezTo>
                      <a:cubicBezTo>
                        <a:pt x="10174" y="17246"/>
                        <a:pt x="10541" y="19080"/>
                        <a:pt x="11175" y="20515"/>
                      </a:cubicBezTo>
                      <a:cubicBezTo>
                        <a:pt x="11609" y="21449"/>
                        <a:pt x="12142" y="22283"/>
                        <a:pt x="12843" y="23017"/>
                      </a:cubicBezTo>
                      <a:cubicBezTo>
                        <a:pt x="11275" y="18747"/>
                        <a:pt x="12476" y="13943"/>
                        <a:pt x="10241" y="11942"/>
                      </a:cubicBezTo>
                      <a:cubicBezTo>
                        <a:pt x="8039" y="9974"/>
                        <a:pt x="5037" y="8540"/>
                        <a:pt x="3269" y="4970"/>
                      </a:cubicBezTo>
                      <a:cubicBezTo>
                        <a:pt x="1502" y="1368"/>
                        <a:pt x="1" y="0"/>
                        <a:pt x="0" y="0"/>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42"/>
                <p:cNvSpPr/>
                <p:nvPr/>
              </p:nvSpPr>
              <p:spPr>
                <a:xfrm>
                  <a:off x="4038050" y="2497175"/>
                  <a:ext cx="628800" cy="180200"/>
                </a:xfrm>
                <a:custGeom>
                  <a:avLst/>
                  <a:gdLst/>
                  <a:ahLst/>
                  <a:cxnLst/>
                  <a:rect l="l" t="t" r="r" b="b"/>
                  <a:pathLst>
                    <a:path w="25152" h="7208" extrusionOk="0">
                      <a:moveTo>
                        <a:pt x="3418" y="0"/>
                      </a:moveTo>
                      <a:cubicBezTo>
                        <a:pt x="2260" y="0"/>
                        <a:pt x="1107" y="208"/>
                        <a:pt x="1" y="603"/>
                      </a:cubicBezTo>
                      <a:cubicBezTo>
                        <a:pt x="92" y="601"/>
                        <a:pt x="183" y="599"/>
                        <a:pt x="274" y="599"/>
                      </a:cubicBezTo>
                      <a:cubicBezTo>
                        <a:pt x="2546" y="599"/>
                        <a:pt x="4740" y="1397"/>
                        <a:pt x="6472" y="2905"/>
                      </a:cubicBezTo>
                      <a:cubicBezTo>
                        <a:pt x="8918" y="5052"/>
                        <a:pt x="10744" y="6468"/>
                        <a:pt x="13321" y="6468"/>
                      </a:cubicBezTo>
                      <a:cubicBezTo>
                        <a:pt x="13907" y="6468"/>
                        <a:pt x="14532" y="6395"/>
                        <a:pt x="15212" y="6240"/>
                      </a:cubicBezTo>
                      <a:cubicBezTo>
                        <a:pt x="17832" y="5645"/>
                        <a:pt x="19585" y="4964"/>
                        <a:pt x="21090" y="4964"/>
                      </a:cubicBezTo>
                      <a:cubicBezTo>
                        <a:pt x="21692" y="4964"/>
                        <a:pt x="22255" y="5073"/>
                        <a:pt x="22817" y="5340"/>
                      </a:cubicBezTo>
                      <a:cubicBezTo>
                        <a:pt x="24478" y="6088"/>
                        <a:pt x="24991" y="6881"/>
                        <a:pt x="25117" y="7129"/>
                      </a:cubicBezTo>
                      <a:lnTo>
                        <a:pt x="25117" y="7129"/>
                      </a:lnTo>
                      <a:cubicBezTo>
                        <a:pt x="23466" y="3508"/>
                        <a:pt x="20008" y="2301"/>
                        <a:pt x="16214" y="2301"/>
                      </a:cubicBezTo>
                      <a:cubicBezTo>
                        <a:pt x="15674" y="2301"/>
                        <a:pt x="15127" y="2326"/>
                        <a:pt x="14578" y="2371"/>
                      </a:cubicBezTo>
                      <a:cubicBezTo>
                        <a:pt x="14141" y="2407"/>
                        <a:pt x="13735" y="2424"/>
                        <a:pt x="13357" y="2424"/>
                      </a:cubicBezTo>
                      <a:cubicBezTo>
                        <a:pt x="9898" y="2424"/>
                        <a:pt x="8692" y="1025"/>
                        <a:pt x="5805" y="303"/>
                      </a:cubicBezTo>
                      <a:cubicBezTo>
                        <a:pt x="5016" y="99"/>
                        <a:pt x="4216" y="0"/>
                        <a:pt x="3418" y="0"/>
                      </a:cubicBezTo>
                      <a:close/>
                      <a:moveTo>
                        <a:pt x="25117" y="7129"/>
                      </a:moveTo>
                      <a:cubicBezTo>
                        <a:pt x="25128" y="7155"/>
                        <a:pt x="25140" y="7182"/>
                        <a:pt x="25152" y="7208"/>
                      </a:cubicBezTo>
                      <a:cubicBezTo>
                        <a:pt x="25152" y="7208"/>
                        <a:pt x="25142" y="7180"/>
                        <a:pt x="25117" y="7129"/>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42"/>
                <p:cNvSpPr/>
                <p:nvPr/>
              </p:nvSpPr>
              <p:spPr>
                <a:xfrm>
                  <a:off x="4033875" y="1359750"/>
                  <a:ext cx="636325" cy="1356000"/>
                </a:xfrm>
                <a:custGeom>
                  <a:avLst/>
                  <a:gdLst/>
                  <a:ahLst/>
                  <a:cxnLst/>
                  <a:rect l="l" t="t" r="r" b="b"/>
                  <a:pathLst>
                    <a:path w="25453" h="54240" fill="none" extrusionOk="0">
                      <a:moveTo>
                        <a:pt x="25452" y="54239"/>
                      </a:moveTo>
                      <a:cubicBezTo>
                        <a:pt x="25452" y="49703"/>
                        <a:pt x="21483" y="45300"/>
                        <a:pt x="16413" y="42397"/>
                      </a:cubicBezTo>
                      <a:cubicBezTo>
                        <a:pt x="11342" y="39495"/>
                        <a:pt x="5505" y="38461"/>
                        <a:pt x="2736" y="31456"/>
                      </a:cubicBezTo>
                      <a:cubicBezTo>
                        <a:pt x="1" y="24418"/>
                        <a:pt x="701" y="22450"/>
                        <a:pt x="1168" y="18113"/>
                      </a:cubicBezTo>
                      <a:cubicBezTo>
                        <a:pt x="1635" y="13810"/>
                        <a:pt x="3136" y="4470"/>
                        <a:pt x="2336" y="0"/>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42"/>
                <p:cNvSpPr/>
                <p:nvPr/>
              </p:nvSpPr>
              <p:spPr>
                <a:xfrm>
                  <a:off x="4139800" y="1480675"/>
                  <a:ext cx="91750" cy="813100"/>
                </a:xfrm>
                <a:custGeom>
                  <a:avLst/>
                  <a:gdLst/>
                  <a:ahLst/>
                  <a:cxnLst/>
                  <a:rect l="l" t="t" r="r" b="b"/>
                  <a:pathLst>
                    <a:path w="3670" h="32524" fill="none" extrusionOk="0">
                      <a:moveTo>
                        <a:pt x="1835" y="0"/>
                      </a:moveTo>
                      <a:cubicBezTo>
                        <a:pt x="3403" y="6171"/>
                        <a:pt x="3670" y="10908"/>
                        <a:pt x="1835" y="18013"/>
                      </a:cubicBezTo>
                      <a:cubicBezTo>
                        <a:pt x="0" y="25118"/>
                        <a:pt x="2369" y="30789"/>
                        <a:pt x="2902" y="32524"/>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42"/>
                <p:cNvSpPr/>
                <p:nvPr/>
              </p:nvSpPr>
              <p:spPr>
                <a:xfrm>
                  <a:off x="3978000" y="2037725"/>
                  <a:ext cx="441175" cy="373625"/>
                </a:xfrm>
                <a:custGeom>
                  <a:avLst/>
                  <a:gdLst/>
                  <a:ahLst/>
                  <a:cxnLst/>
                  <a:rect l="l" t="t" r="r" b="b"/>
                  <a:pathLst>
                    <a:path w="17647" h="14945" fill="none" extrusionOk="0">
                      <a:moveTo>
                        <a:pt x="1" y="1"/>
                      </a:moveTo>
                      <a:cubicBezTo>
                        <a:pt x="2503" y="5305"/>
                        <a:pt x="2203" y="10875"/>
                        <a:pt x="4571" y="12910"/>
                      </a:cubicBezTo>
                      <a:cubicBezTo>
                        <a:pt x="6906" y="14945"/>
                        <a:pt x="14311" y="12677"/>
                        <a:pt x="17647" y="14711"/>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42"/>
                <p:cNvSpPr/>
                <p:nvPr/>
              </p:nvSpPr>
              <p:spPr>
                <a:xfrm>
                  <a:off x="4273225" y="1963525"/>
                  <a:ext cx="320250" cy="575425"/>
                </a:xfrm>
                <a:custGeom>
                  <a:avLst/>
                  <a:gdLst/>
                  <a:ahLst/>
                  <a:cxnLst/>
                  <a:rect l="l" t="t" r="r" b="b"/>
                  <a:pathLst>
                    <a:path w="12810" h="23017" fill="none" extrusionOk="0">
                      <a:moveTo>
                        <a:pt x="0" y="0"/>
                      </a:moveTo>
                      <a:cubicBezTo>
                        <a:pt x="2135" y="5170"/>
                        <a:pt x="2335" y="9373"/>
                        <a:pt x="5838" y="11508"/>
                      </a:cubicBezTo>
                      <a:cubicBezTo>
                        <a:pt x="9340" y="13643"/>
                        <a:pt x="9707" y="13210"/>
                        <a:pt x="10541" y="16345"/>
                      </a:cubicBezTo>
                      <a:cubicBezTo>
                        <a:pt x="11175" y="18613"/>
                        <a:pt x="11942" y="20848"/>
                        <a:pt x="12810" y="23017"/>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42"/>
                <p:cNvSpPr/>
                <p:nvPr/>
              </p:nvSpPr>
              <p:spPr>
                <a:xfrm>
                  <a:off x="4038050" y="2504725"/>
                  <a:ext cx="627975" cy="172650"/>
                </a:xfrm>
                <a:custGeom>
                  <a:avLst/>
                  <a:gdLst/>
                  <a:ahLst/>
                  <a:cxnLst/>
                  <a:rect l="l" t="t" r="r" b="b"/>
                  <a:pathLst>
                    <a:path w="25119" h="6906" fill="none" extrusionOk="0">
                      <a:moveTo>
                        <a:pt x="1" y="301"/>
                      </a:moveTo>
                      <a:cubicBezTo>
                        <a:pt x="5805" y="1"/>
                        <a:pt x="8207" y="3270"/>
                        <a:pt x="11776" y="4204"/>
                      </a:cubicBezTo>
                      <a:cubicBezTo>
                        <a:pt x="15312" y="5105"/>
                        <a:pt x="16646" y="3337"/>
                        <a:pt x="19281" y="3337"/>
                      </a:cubicBezTo>
                      <a:cubicBezTo>
                        <a:pt x="21916" y="3303"/>
                        <a:pt x="25119" y="6906"/>
                        <a:pt x="25119" y="6906"/>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411" name="Google Shape;411;p42"/>
            <p:cNvGrpSpPr/>
            <p:nvPr/>
          </p:nvGrpSpPr>
          <p:grpSpPr>
            <a:xfrm>
              <a:off x="3348634" y="3991675"/>
              <a:ext cx="1586766" cy="1181655"/>
              <a:chOff x="3348634" y="3991675"/>
              <a:chExt cx="1586766" cy="1181655"/>
            </a:xfrm>
          </p:grpSpPr>
          <p:grpSp>
            <p:nvGrpSpPr>
              <p:cNvPr id="412" name="Google Shape;412;p42"/>
              <p:cNvGrpSpPr/>
              <p:nvPr/>
            </p:nvGrpSpPr>
            <p:grpSpPr>
              <a:xfrm>
                <a:off x="3825400" y="4246925"/>
                <a:ext cx="1066625" cy="897225"/>
                <a:chOff x="3825400" y="4246925"/>
                <a:chExt cx="1066625" cy="897225"/>
              </a:xfrm>
            </p:grpSpPr>
            <p:sp>
              <p:nvSpPr>
                <p:cNvPr id="413" name="Google Shape;413;p42"/>
                <p:cNvSpPr/>
                <p:nvPr/>
              </p:nvSpPr>
              <p:spPr>
                <a:xfrm>
                  <a:off x="3825400" y="4246925"/>
                  <a:ext cx="1066625" cy="897225"/>
                </a:xfrm>
                <a:custGeom>
                  <a:avLst/>
                  <a:gdLst/>
                  <a:ahLst/>
                  <a:cxnLst/>
                  <a:rect l="l" t="t" r="r" b="b"/>
                  <a:pathLst>
                    <a:path w="42665" h="35889" extrusionOk="0">
                      <a:moveTo>
                        <a:pt x="14839" y="1"/>
                      </a:moveTo>
                      <a:cubicBezTo>
                        <a:pt x="12955" y="1"/>
                        <a:pt x="11176" y="3827"/>
                        <a:pt x="12076" y="9169"/>
                      </a:cubicBezTo>
                      <a:cubicBezTo>
                        <a:pt x="13110" y="15340"/>
                        <a:pt x="15845" y="15407"/>
                        <a:pt x="16979" y="17108"/>
                      </a:cubicBezTo>
                      <a:cubicBezTo>
                        <a:pt x="18080" y="18776"/>
                        <a:pt x="16212" y="19110"/>
                        <a:pt x="15412" y="21311"/>
                      </a:cubicBezTo>
                      <a:cubicBezTo>
                        <a:pt x="14644" y="23546"/>
                        <a:pt x="14644" y="26215"/>
                        <a:pt x="12910" y="26215"/>
                      </a:cubicBezTo>
                      <a:cubicBezTo>
                        <a:pt x="11209" y="26215"/>
                        <a:pt x="10008" y="23480"/>
                        <a:pt x="10942" y="20978"/>
                      </a:cubicBezTo>
                      <a:cubicBezTo>
                        <a:pt x="11876" y="18443"/>
                        <a:pt x="13510" y="16441"/>
                        <a:pt x="10875" y="14907"/>
                      </a:cubicBezTo>
                      <a:cubicBezTo>
                        <a:pt x="10533" y="14710"/>
                        <a:pt x="10227" y="14622"/>
                        <a:pt x="9955" y="14622"/>
                      </a:cubicBezTo>
                      <a:cubicBezTo>
                        <a:pt x="8102" y="14622"/>
                        <a:pt x="7826" y="18738"/>
                        <a:pt x="8640" y="20978"/>
                      </a:cubicBezTo>
                      <a:cubicBezTo>
                        <a:pt x="9574" y="23546"/>
                        <a:pt x="9507" y="26715"/>
                        <a:pt x="7773" y="28083"/>
                      </a:cubicBezTo>
                      <a:cubicBezTo>
                        <a:pt x="7472" y="28324"/>
                        <a:pt x="7203" y="28433"/>
                        <a:pt x="6970" y="28433"/>
                      </a:cubicBezTo>
                      <a:cubicBezTo>
                        <a:pt x="5883" y="28433"/>
                        <a:pt x="5583" y="26077"/>
                        <a:pt x="6572" y="23880"/>
                      </a:cubicBezTo>
                      <a:cubicBezTo>
                        <a:pt x="7385" y="22044"/>
                        <a:pt x="6612" y="20613"/>
                        <a:pt x="5109" y="20613"/>
                      </a:cubicBezTo>
                      <a:cubicBezTo>
                        <a:pt x="4455" y="20613"/>
                        <a:pt x="3663" y="20884"/>
                        <a:pt x="2803" y="21512"/>
                      </a:cubicBezTo>
                      <a:cubicBezTo>
                        <a:pt x="1" y="23546"/>
                        <a:pt x="3336" y="26548"/>
                        <a:pt x="5738" y="29717"/>
                      </a:cubicBezTo>
                      <a:cubicBezTo>
                        <a:pt x="7479" y="32015"/>
                        <a:pt x="6696" y="34224"/>
                        <a:pt x="4571" y="34224"/>
                      </a:cubicBezTo>
                      <a:cubicBezTo>
                        <a:pt x="3764" y="34224"/>
                        <a:pt x="2764" y="33906"/>
                        <a:pt x="1635" y="33153"/>
                      </a:cubicBezTo>
                      <a:lnTo>
                        <a:pt x="1635" y="33153"/>
                      </a:lnTo>
                      <a:cubicBezTo>
                        <a:pt x="1635" y="33153"/>
                        <a:pt x="2302" y="35388"/>
                        <a:pt x="2402" y="35488"/>
                      </a:cubicBezTo>
                      <a:cubicBezTo>
                        <a:pt x="2446" y="35532"/>
                        <a:pt x="13405" y="35889"/>
                        <a:pt x="20927" y="35889"/>
                      </a:cubicBezTo>
                      <a:cubicBezTo>
                        <a:pt x="24914" y="35889"/>
                        <a:pt x="27935" y="35789"/>
                        <a:pt x="27854" y="35488"/>
                      </a:cubicBezTo>
                      <a:cubicBezTo>
                        <a:pt x="27620" y="34588"/>
                        <a:pt x="30222" y="33053"/>
                        <a:pt x="34258" y="32986"/>
                      </a:cubicBezTo>
                      <a:cubicBezTo>
                        <a:pt x="38295" y="32886"/>
                        <a:pt x="38728" y="31685"/>
                        <a:pt x="38528" y="29717"/>
                      </a:cubicBezTo>
                      <a:cubicBezTo>
                        <a:pt x="38429" y="28553"/>
                        <a:pt x="37373" y="27925"/>
                        <a:pt x="36008" y="27925"/>
                      </a:cubicBezTo>
                      <a:cubicBezTo>
                        <a:pt x="35067" y="27925"/>
                        <a:pt x="33979" y="28224"/>
                        <a:pt x="32957" y="28850"/>
                      </a:cubicBezTo>
                      <a:cubicBezTo>
                        <a:pt x="32056" y="29411"/>
                        <a:pt x="31186" y="29664"/>
                        <a:pt x="30502" y="29664"/>
                      </a:cubicBezTo>
                      <a:cubicBezTo>
                        <a:pt x="29315" y="29664"/>
                        <a:pt x="28693" y="28899"/>
                        <a:pt x="29455" y="27649"/>
                      </a:cubicBezTo>
                      <a:cubicBezTo>
                        <a:pt x="30656" y="25681"/>
                        <a:pt x="34425" y="25848"/>
                        <a:pt x="37160" y="25081"/>
                      </a:cubicBezTo>
                      <a:cubicBezTo>
                        <a:pt x="39929" y="24280"/>
                        <a:pt x="42664" y="19777"/>
                        <a:pt x="40429" y="17108"/>
                      </a:cubicBezTo>
                      <a:cubicBezTo>
                        <a:pt x="39937" y="16513"/>
                        <a:pt x="39346" y="16260"/>
                        <a:pt x="38719" y="16260"/>
                      </a:cubicBezTo>
                      <a:cubicBezTo>
                        <a:pt x="36495" y="16260"/>
                        <a:pt x="33807" y="19441"/>
                        <a:pt x="33391" y="21912"/>
                      </a:cubicBezTo>
                      <a:cubicBezTo>
                        <a:pt x="33191" y="23179"/>
                        <a:pt x="32618" y="23710"/>
                        <a:pt x="31991" y="23710"/>
                      </a:cubicBezTo>
                      <a:cubicBezTo>
                        <a:pt x="31050" y="23710"/>
                        <a:pt x="29989" y="22513"/>
                        <a:pt x="29889" y="20811"/>
                      </a:cubicBezTo>
                      <a:cubicBezTo>
                        <a:pt x="29722" y="17976"/>
                        <a:pt x="32190" y="16208"/>
                        <a:pt x="31790" y="13606"/>
                      </a:cubicBezTo>
                      <a:cubicBezTo>
                        <a:pt x="31628" y="12647"/>
                        <a:pt x="31145" y="12199"/>
                        <a:pt x="30504" y="12199"/>
                      </a:cubicBezTo>
                      <a:cubicBezTo>
                        <a:pt x="29430" y="12199"/>
                        <a:pt x="27911" y="13459"/>
                        <a:pt x="26720" y="15674"/>
                      </a:cubicBezTo>
                      <a:cubicBezTo>
                        <a:pt x="24852" y="19210"/>
                        <a:pt x="28021" y="21512"/>
                        <a:pt x="27887" y="24447"/>
                      </a:cubicBezTo>
                      <a:cubicBezTo>
                        <a:pt x="27720" y="27349"/>
                        <a:pt x="24585" y="31018"/>
                        <a:pt x="21516" y="31018"/>
                      </a:cubicBezTo>
                      <a:cubicBezTo>
                        <a:pt x="18414" y="31018"/>
                        <a:pt x="16546" y="27783"/>
                        <a:pt x="17146" y="23913"/>
                      </a:cubicBezTo>
                      <a:cubicBezTo>
                        <a:pt x="17747" y="20077"/>
                        <a:pt x="21249" y="21545"/>
                        <a:pt x="23918" y="19310"/>
                      </a:cubicBezTo>
                      <a:cubicBezTo>
                        <a:pt x="25974" y="17540"/>
                        <a:pt x="25024" y="15972"/>
                        <a:pt x="23318" y="15972"/>
                      </a:cubicBezTo>
                      <a:cubicBezTo>
                        <a:pt x="22838" y="15972"/>
                        <a:pt x="22299" y="16096"/>
                        <a:pt x="21749" y="16375"/>
                      </a:cubicBezTo>
                      <a:cubicBezTo>
                        <a:pt x="20979" y="16770"/>
                        <a:pt x="20364" y="16951"/>
                        <a:pt x="19888" y="16951"/>
                      </a:cubicBezTo>
                      <a:cubicBezTo>
                        <a:pt x="18840" y="16951"/>
                        <a:pt x="18466" y="16073"/>
                        <a:pt x="18581" y="14673"/>
                      </a:cubicBezTo>
                      <a:cubicBezTo>
                        <a:pt x="18747" y="12605"/>
                        <a:pt x="22617" y="12105"/>
                        <a:pt x="23984" y="9770"/>
                      </a:cubicBezTo>
                      <a:cubicBezTo>
                        <a:pt x="25333" y="7501"/>
                        <a:pt x="26259" y="1894"/>
                        <a:pt x="22675" y="1894"/>
                      </a:cubicBezTo>
                      <a:cubicBezTo>
                        <a:pt x="22623" y="1894"/>
                        <a:pt x="22571" y="1895"/>
                        <a:pt x="22517" y="1897"/>
                      </a:cubicBezTo>
                      <a:cubicBezTo>
                        <a:pt x="18714" y="2098"/>
                        <a:pt x="20115" y="6100"/>
                        <a:pt x="20382" y="9103"/>
                      </a:cubicBezTo>
                      <a:cubicBezTo>
                        <a:pt x="20649" y="12105"/>
                        <a:pt x="18147" y="12338"/>
                        <a:pt x="16279" y="12605"/>
                      </a:cubicBezTo>
                      <a:cubicBezTo>
                        <a:pt x="16156" y="12622"/>
                        <a:pt x="16040" y="12631"/>
                        <a:pt x="15933" y="12631"/>
                      </a:cubicBezTo>
                      <a:cubicBezTo>
                        <a:pt x="14383" y="12631"/>
                        <a:pt x="14455" y="10841"/>
                        <a:pt x="15578" y="7535"/>
                      </a:cubicBezTo>
                      <a:cubicBezTo>
                        <a:pt x="16779" y="4032"/>
                        <a:pt x="17813" y="1631"/>
                        <a:pt x="15678" y="263"/>
                      </a:cubicBezTo>
                      <a:cubicBezTo>
                        <a:pt x="15402" y="86"/>
                        <a:pt x="15119" y="1"/>
                        <a:pt x="14839" y="1"/>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42"/>
                <p:cNvSpPr/>
                <p:nvPr/>
              </p:nvSpPr>
              <p:spPr>
                <a:xfrm>
                  <a:off x="3826225" y="4618750"/>
                  <a:ext cx="967400" cy="524200"/>
                </a:xfrm>
                <a:custGeom>
                  <a:avLst/>
                  <a:gdLst/>
                  <a:ahLst/>
                  <a:cxnLst/>
                  <a:rect l="l" t="t" r="r" b="b"/>
                  <a:pathLst>
                    <a:path w="38696" h="20968" extrusionOk="0">
                      <a:moveTo>
                        <a:pt x="9208" y="0"/>
                      </a:moveTo>
                      <a:lnTo>
                        <a:pt x="9208" y="0"/>
                      </a:lnTo>
                      <a:cubicBezTo>
                        <a:pt x="8040" y="968"/>
                        <a:pt x="7973" y="4203"/>
                        <a:pt x="8640" y="6105"/>
                      </a:cubicBezTo>
                      <a:cubicBezTo>
                        <a:pt x="9608" y="8673"/>
                        <a:pt x="9508" y="11842"/>
                        <a:pt x="7807" y="13210"/>
                      </a:cubicBezTo>
                      <a:cubicBezTo>
                        <a:pt x="7500" y="13451"/>
                        <a:pt x="7227" y="13560"/>
                        <a:pt x="6992" y="13560"/>
                      </a:cubicBezTo>
                      <a:cubicBezTo>
                        <a:pt x="5894" y="13560"/>
                        <a:pt x="5611" y="11204"/>
                        <a:pt x="6572" y="9007"/>
                      </a:cubicBezTo>
                      <a:cubicBezTo>
                        <a:pt x="7410" y="7146"/>
                        <a:pt x="6625" y="5707"/>
                        <a:pt x="5124" y="5707"/>
                      </a:cubicBezTo>
                      <a:cubicBezTo>
                        <a:pt x="4472" y="5707"/>
                        <a:pt x="3685" y="5979"/>
                        <a:pt x="2836" y="6605"/>
                      </a:cubicBezTo>
                      <a:cubicBezTo>
                        <a:pt x="1" y="8673"/>
                        <a:pt x="3337" y="11675"/>
                        <a:pt x="5738" y="14811"/>
                      </a:cubicBezTo>
                      <a:cubicBezTo>
                        <a:pt x="7478" y="17107"/>
                        <a:pt x="6697" y="19332"/>
                        <a:pt x="4575" y="19332"/>
                      </a:cubicBezTo>
                      <a:cubicBezTo>
                        <a:pt x="3768" y="19332"/>
                        <a:pt x="2766" y="19010"/>
                        <a:pt x="1635" y="18247"/>
                      </a:cubicBezTo>
                      <a:lnTo>
                        <a:pt x="1635" y="18247"/>
                      </a:lnTo>
                      <a:cubicBezTo>
                        <a:pt x="1636" y="18247"/>
                        <a:pt x="2336" y="20482"/>
                        <a:pt x="2403" y="20582"/>
                      </a:cubicBezTo>
                      <a:cubicBezTo>
                        <a:pt x="2468" y="20625"/>
                        <a:pt x="13417" y="20968"/>
                        <a:pt x="20941" y="20968"/>
                      </a:cubicBezTo>
                      <a:cubicBezTo>
                        <a:pt x="24938" y="20968"/>
                        <a:pt x="27969" y="20871"/>
                        <a:pt x="27888" y="20582"/>
                      </a:cubicBezTo>
                      <a:cubicBezTo>
                        <a:pt x="27654" y="19715"/>
                        <a:pt x="30189" y="18180"/>
                        <a:pt x="34259" y="18113"/>
                      </a:cubicBezTo>
                      <a:cubicBezTo>
                        <a:pt x="38262" y="18013"/>
                        <a:pt x="38695" y="16812"/>
                        <a:pt x="38528" y="14844"/>
                      </a:cubicBezTo>
                      <a:cubicBezTo>
                        <a:pt x="38462" y="14010"/>
                        <a:pt x="37828" y="13343"/>
                        <a:pt x="37027" y="13177"/>
                      </a:cubicBezTo>
                      <a:cubicBezTo>
                        <a:pt x="36360" y="14377"/>
                        <a:pt x="34926" y="15845"/>
                        <a:pt x="32024" y="16279"/>
                      </a:cubicBezTo>
                      <a:cubicBezTo>
                        <a:pt x="26887" y="17046"/>
                        <a:pt x="27487" y="15878"/>
                        <a:pt x="23384" y="18013"/>
                      </a:cubicBezTo>
                      <a:cubicBezTo>
                        <a:pt x="22132" y="18665"/>
                        <a:pt x="21227" y="18941"/>
                        <a:pt x="20522" y="18941"/>
                      </a:cubicBezTo>
                      <a:cubicBezTo>
                        <a:pt x="18917" y="18941"/>
                        <a:pt x="18344" y="17514"/>
                        <a:pt x="17046" y="15845"/>
                      </a:cubicBezTo>
                      <a:cubicBezTo>
                        <a:pt x="16670" y="15369"/>
                        <a:pt x="16324" y="15180"/>
                        <a:pt x="15989" y="15180"/>
                      </a:cubicBezTo>
                      <a:cubicBezTo>
                        <a:pt x="14696" y="15180"/>
                        <a:pt x="13557" y="18000"/>
                        <a:pt x="11363" y="18000"/>
                      </a:cubicBezTo>
                      <a:cubicBezTo>
                        <a:pt x="11258" y="18000"/>
                        <a:pt x="11151" y="17993"/>
                        <a:pt x="11042" y="17980"/>
                      </a:cubicBezTo>
                      <a:cubicBezTo>
                        <a:pt x="8040" y="17646"/>
                        <a:pt x="11042" y="15478"/>
                        <a:pt x="11042" y="13110"/>
                      </a:cubicBezTo>
                      <a:cubicBezTo>
                        <a:pt x="11042" y="10741"/>
                        <a:pt x="8640" y="6071"/>
                        <a:pt x="9174" y="5071"/>
                      </a:cubicBezTo>
                      <a:cubicBezTo>
                        <a:pt x="9474" y="4404"/>
                        <a:pt x="9941" y="1969"/>
                        <a:pt x="9208" y="0"/>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15" name="Google Shape;415;p42"/>
              <p:cNvGrpSpPr/>
              <p:nvPr/>
            </p:nvGrpSpPr>
            <p:grpSpPr>
              <a:xfrm>
                <a:off x="4424175" y="4550550"/>
                <a:ext cx="511225" cy="592950"/>
                <a:chOff x="4483725" y="3281075"/>
                <a:chExt cx="511225" cy="592950"/>
              </a:xfrm>
            </p:grpSpPr>
            <p:sp>
              <p:nvSpPr>
                <p:cNvPr id="416" name="Google Shape;416;p42"/>
                <p:cNvSpPr/>
                <p:nvPr/>
              </p:nvSpPr>
              <p:spPr>
                <a:xfrm>
                  <a:off x="4483725" y="3362800"/>
                  <a:ext cx="152650" cy="334425"/>
                </a:xfrm>
                <a:custGeom>
                  <a:avLst/>
                  <a:gdLst/>
                  <a:ahLst/>
                  <a:cxnLst/>
                  <a:rect l="l" t="t" r="r" b="b"/>
                  <a:pathLst>
                    <a:path w="6106" h="13377" extrusionOk="0">
                      <a:moveTo>
                        <a:pt x="1435" y="0"/>
                      </a:moveTo>
                      <a:cubicBezTo>
                        <a:pt x="1435" y="1"/>
                        <a:pt x="1" y="6005"/>
                        <a:pt x="2336" y="8373"/>
                      </a:cubicBezTo>
                      <a:cubicBezTo>
                        <a:pt x="3703" y="9774"/>
                        <a:pt x="4738" y="11509"/>
                        <a:pt x="5271" y="13377"/>
                      </a:cubicBezTo>
                      <a:cubicBezTo>
                        <a:pt x="5271" y="13377"/>
                        <a:pt x="6105" y="8540"/>
                        <a:pt x="5471" y="6338"/>
                      </a:cubicBezTo>
                      <a:cubicBezTo>
                        <a:pt x="4871" y="4170"/>
                        <a:pt x="2536" y="3836"/>
                        <a:pt x="1435" y="0"/>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42"/>
                <p:cNvSpPr/>
                <p:nvPr/>
              </p:nvSpPr>
              <p:spPr>
                <a:xfrm>
                  <a:off x="4597150" y="3490375"/>
                  <a:ext cx="371950" cy="345275"/>
                </a:xfrm>
                <a:custGeom>
                  <a:avLst/>
                  <a:gdLst/>
                  <a:ahLst/>
                  <a:cxnLst/>
                  <a:rect l="l" t="t" r="r" b="b"/>
                  <a:pathLst>
                    <a:path w="14878" h="13811" extrusionOk="0">
                      <a:moveTo>
                        <a:pt x="14878" y="1"/>
                      </a:moveTo>
                      <a:lnTo>
                        <a:pt x="14878" y="1"/>
                      </a:lnTo>
                      <a:cubicBezTo>
                        <a:pt x="13176" y="1836"/>
                        <a:pt x="11042" y="3170"/>
                        <a:pt x="8640" y="3870"/>
                      </a:cubicBezTo>
                      <a:cubicBezTo>
                        <a:pt x="4837" y="4938"/>
                        <a:pt x="4037" y="5538"/>
                        <a:pt x="3036" y="7706"/>
                      </a:cubicBezTo>
                      <a:cubicBezTo>
                        <a:pt x="2069" y="9841"/>
                        <a:pt x="0" y="13811"/>
                        <a:pt x="0" y="13811"/>
                      </a:cubicBezTo>
                      <a:cubicBezTo>
                        <a:pt x="2969" y="10642"/>
                        <a:pt x="3036" y="8974"/>
                        <a:pt x="5738" y="8274"/>
                      </a:cubicBezTo>
                      <a:cubicBezTo>
                        <a:pt x="8473" y="7573"/>
                        <a:pt x="11775" y="6472"/>
                        <a:pt x="13210" y="4571"/>
                      </a:cubicBezTo>
                      <a:cubicBezTo>
                        <a:pt x="14611" y="2636"/>
                        <a:pt x="14878" y="1"/>
                        <a:pt x="14878" y="1"/>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42"/>
                <p:cNvSpPr/>
                <p:nvPr/>
              </p:nvSpPr>
              <p:spPr>
                <a:xfrm>
                  <a:off x="4663850" y="3281075"/>
                  <a:ext cx="331100" cy="278550"/>
                </a:xfrm>
                <a:custGeom>
                  <a:avLst/>
                  <a:gdLst/>
                  <a:ahLst/>
                  <a:cxnLst/>
                  <a:rect l="l" t="t" r="r" b="b"/>
                  <a:pathLst>
                    <a:path w="13244" h="11142" extrusionOk="0">
                      <a:moveTo>
                        <a:pt x="13244" y="0"/>
                      </a:moveTo>
                      <a:cubicBezTo>
                        <a:pt x="13243" y="1"/>
                        <a:pt x="10642" y="2669"/>
                        <a:pt x="7173" y="3570"/>
                      </a:cubicBezTo>
                      <a:cubicBezTo>
                        <a:pt x="3704" y="4504"/>
                        <a:pt x="1469" y="6538"/>
                        <a:pt x="735" y="8373"/>
                      </a:cubicBezTo>
                      <a:cubicBezTo>
                        <a:pt x="1" y="10241"/>
                        <a:pt x="268" y="11142"/>
                        <a:pt x="268" y="11142"/>
                      </a:cubicBezTo>
                      <a:cubicBezTo>
                        <a:pt x="2603" y="9007"/>
                        <a:pt x="4671" y="9507"/>
                        <a:pt x="8507" y="6672"/>
                      </a:cubicBezTo>
                      <a:cubicBezTo>
                        <a:pt x="10742" y="5004"/>
                        <a:pt x="12410" y="2669"/>
                        <a:pt x="13244" y="0"/>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42"/>
                <p:cNvSpPr/>
                <p:nvPr/>
              </p:nvSpPr>
              <p:spPr>
                <a:xfrm>
                  <a:off x="4576300" y="3281075"/>
                  <a:ext cx="417825" cy="592950"/>
                </a:xfrm>
                <a:custGeom>
                  <a:avLst/>
                  <a:gdLst/>
                  <a:ahLst/>
                  <a:cxnLst/>
                  <a:rect l="l" t="t" r="r" b="b"/>
                  <a:pathLst>
                    <a:path w="16713" h="23718" fill="none" extrusionOk="0">
                      <a:moveTo>
                        <a:pt x="0" y="23717"/>
                      </a:moveTo>
                      <a:cubicBezTo>
                        <a:pt x="2369" y="20482"/>
                        <a:pt x="601" y="17713"/>
                        <a:pt x="2269" y="14144"/>
                      </a:cubicBezTo>
                      <a:cubicBezTo>
                        <a:pt x="3937" y="10608"/>
                        <a:pt x="5671" y="6905"/>
                        <a:pt x="9474" y="5604"/>
                      </a:cubicBezTo>
                      <a:cubicBezTo>
                        <a:pt x="13243" y="4337"/>
                        <a:pt x="16712" y="0"/>
                        <a:pt x="16712" y="0"/>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42"/>
                <p:cNvSpPr/>
                <p:nvPr/>
              </p:nvSpPr>
              <p:spPr>
                <a:xfrm>
                  <a:off x="4519600" y="3362800"/>
                  <a:ext cx="95925" cy="334425"/>
                </a:xfrm>
                <a:custGeom>
                  <a:avLst/>
                  <a:gdLst/>
                  <a:ahLst/>
                  <a:cxnLst/>
                  <a:rect l="l" t="t" r="r" b="b"/>
                  <a:pathLst>
                    <a:path w="3837" h="13377" fill="none" extrusionOk="0">
                      <a:moveTo>
                        <a:pt x="0" y="0"/>
                      </a:moveTo>
                      <a:cubicBezTo>
                        <a:pt x="400" y="5404"/>
                        <a:pt x="2535" y="5905"/>
                        <a:pt x="3102" y="8606"/>
                      </a:cubicBezTo>
                      <a:cubicBezTo>
                        <a:pt x="3469" y="10174"/>
                        <a:pt x="3703" y="11775"/>
                        <a:pt x="3836" y="13377"/>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42"/>
                <p:cNvSpPr/>
                <p:nvPr/>
              </p:nvSpPr>
              <p:spPr>
                <a:xfrm>
                  <a:off x="4597150" y="3491225"/>
                  <a:ext cx="371125" cy="345275"/>
                </a:xfrm>
                <a:custGeom>
                  <a:avLst/>
                  <a:gdLst/>
                  <a:ahLst/>
                  <a:cxnLst/>
                  <a:rect l="l" t="t" r="r" b="b"/>
                  <a:pathLst>
                    <a:path w="14845" h="13811" fill="none" extrusionOk="0">
                      <a:moveTo>
                        <a:pt x="14844" y="0"/>
                      </a:moveTo>
                      <a:cubicBezTo>
                        <a:pt x="12343" y="3970"/>
                        <a:pt x="9207" y="4637"/>
                        <a:pt x="6505" y="6238"/>
                      </a:cubicBezTo>
                      <a:cubicBezTo>
                        <a:pt x="3836" y="7839"/>
                        <a:pt x="2202" y="10141"/>
                        <a:pt x="0" y="13810"/>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22" name="Google Shape;422;p42"/>
              <p:cNvGrpSpPr/>
              <p:nvPr/>
            </p:nvGrpSpPr>
            <p:grpSpPr>
              <a:xfrm rot="3402052">
                <a:off x="3319649" y="4326494"/>
                <a:ext cx="1077455" cy="512015"/>
                <a:chOff x="4925350" y="704275"/>
                <a:chExt cx="1077475" cy="512025"/>
              </a:xfrm>
            </p:grpSpPr>
            <p:sp>
              <p:nvSpPr>
                <p:cNvPr id="423" name="Google Shape;423;p42"/>
                <p:cNvSpPr/>
                <p:nvPr/>
              </p:nvSpPr>
              <p:spPr>
                <a:xfrm>
                  <a:off x="4925350" y="743200"/>
                  <a:ext cx="670500" cy="172925"/>
                </a:xfrm>
                <a:custGeom>
                  <a:avLst/>
                  <a:gdLst/>
                  <a:ahLst/>
                  <a:cxnLst/>
                  <a:rect l="l" t="t" r="r" b="b"/>
                  <a:pathLst>
                    <a:path w="26820" h="6917" extrusionOk="0">
                      <a:moveTo>
                        <a:pt x="13408" y="0"/>
                      </a:moveTo>
                      <a:cubicBezTo>
                        <a:pt x="6185" y="0"/>
                        <a:pt x="1" y="4481"/>
                        <a:pt x="1" y="4481"/>
                      </a:cubicBezTo>
                      <a:cubicBezTo>
                        <a:pt x="904" y="4638"/>
                        <a:pt x="1765" y="4704"/>
                        <a:pt x="2589" y="4704"/>
                      </a:cubicBezTo>
                      <a:cubicBezTo>
                        <a:pt x="6608" y="4704"/>
                        <a:pt x="9749" y="3155"/>
                        <a:pt x="12638" y="3155"/>
                      </a:cubicBezTo>
                      <a:cubicBezTo>
                        <a:pt x="13686" y="3155"/>
                        <a:pt x="14701" y="3359"/>
                        <a:pt x="15712" y="3914"/>
                      </a:cubicBezTo>
                      <a:cubicBezTo>
                        <a:pt x="20082" y="6316"/>
                        <a:pt x="26820" y="6916"/>
                        <a:pt x="26820" y="6916"/>
                      </a:cubicBezTo>
                      <a:cubicBezTo>
                        <a:pt x="26820" y="6916"/>
                        <a:pt x="22383" y="579"/>
                        <a:pt x="14644" y="45"/>
                      </a:cubicBezTo>
                      <a:cubicBezTo>
                        <a:pt x="14229" y="14"/>
                        <a:pt x="13817" y="0"/>
                        <a:pt x="13408" y="0"/>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42"/>
                <p:cNvSpPr/>
                <p:nvPr/>
              </p:nvSpPr>
              <p:spPr>
                <a:xfrm>
                  <a:off x="5240575" y="942350"/>
                  <a:ext cx="567925" cy="146325"/>
                </a:xfrm>
                <a:custGeom>
                  <a:avLst/>
                  <a:gdLst/>
                  <a:ahLst/>
                  <a:cxnLst/>
                  <a:rect l="l" t="t" r="r" b="b"/>
                  <a:pathLst>
                    <a:path w="22717" h="5853" extrusionOk="0">
                      <a:moveTo>
                        <a:pt x="17929" y="1"/>
                      </a:moveTo>
                      <a:cubicBezTo>
                        <a:pt x="15911" y="1"/>
                        <a:pt x="13527" y="302"/>
                        <a:pt x="11342" y="1352"/>
                      </a:cubicBezTo>
                      <a:cubicBezTo>
                        <a:pt x="5588" y="4132"/>
                        <a:pt x="1548" y="4364"/>
                        <a:pt x="361" y="4364"/>
                      </a:cubicBezTo>
                      <a:cubicBezTo>
                        <a:pt x="124" y="4364"/>
                        <a:pt x="1" y="4354"/>
                        <a:pt x="1" y="4354"/>
                      </a:cubicBezTo>
                      <a:lnTo>
                        <a:pt x="1" y="4354"/>
                      </a:lnTo>
                      <a:cubicBezTo>
                        <a:pt x="2237" y="5423"/>
                        <a:pt x="4500" y="5852"/>
                        <a:pt x="6647" y="5852"/>
                      </a:cubicBezTo>
                      <a:cubicBezTo>
                        <a:pt x="10265" y="5852"/>
                        <a:pt x="13551" y="4631"/>
                        <a:pt x="15812" y="3187"/>
                      </a:cubicBezTo>
                      <a:cubicBezTo>
                        <a:pt x="17880" y="1786"/>
                        <a:pt x="20248" y="918"/>
                        <a:pt x="22717" y="552"/>
                      </a:cubicBezTo>
                      <a:cubicBezTo>
                        <a:pt x="22717" y="552"/>
                        <a:pt x="20657" y="1"/>
                        <a:pt x="17929" y="1"/>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42"/>
                <p:cNvSpPr/>
                <p:nvPr/>
              </p:nvSpPr>
              <p:spPr>
                <a:xfrm>
                  <a:off x="5482425" y="1051825"/>
                  <a:ext cx="492875" cy="164475"/>
                </a:xfrm>
                <a:custGeom>
                  <a:avLst/>
                  <a:gdLst/>
                  <a:ahLst/>
                  <a:cxnLst/>
                  <a:rect l="l" t="t" r="r" b="b"/>
                  <a:pathLst>
                    <a:path w="19715" h="6579" extrusionOk="0">
                      <a:moveTo>
                        <a:pt x="14944" y="0"/>
                      </a:moveTo>
                      <a:cubicBezTo>
                        <a:pt x="12982" y="0"/>
                        <a:pt x="10528" y="740"/>
                        <a:pt x="8540" y="2344"/>
                      </a:cubicBezTo>
                      <a:cubicBezTo>
                        <a:pt x="5471" y="4845"/>
                        <a:pt x="0" y="4879"/>
                        <a:pt x="0" y="4879"/>
                      </a:cubicBezTo>
                      <a:cubicBezTo>
                        <a:pt x="0" y="4879"/>
                        <a:pt x="2899" y="6579"/>
                        <a:pt x="6353" y="6579"/>
                      </a:cubicBezTo>
                      <a:cubicBezTo>
                        <a:pt x="7172" y="6579"/>
                        <a:pt x="8023" y="6483"/>
                        <a:pt x="8873" y="6246"/>
                      </a:cubicBezTo>
                      <a:cubicBezTo>
                        <a:pt x="12727" y="5166"/>
                        <a:pt x="14306" y="2323"/>
                        <a:pt x="17994" y="2323"/>
                      </a:cubicBezTo>
                      <a:cubicBezTo>
                        <a:pt x="18521" y="2323"/>
                        <a:pt x="19090" y="2381"/>
                        <a:pt x="19714" y="2510"/>
                      </a:cubicBezTo>
                      <a:cubicBezTo>
                        <a:pt x="19714" y="2510"/>
                        <a:pt x="19314" y="1877"/>
                        <a:pt x="17613" y="676"/>
                      </a:cubicBezTo>
                      <a:cubicBezTo>
                        <a:pt x="16990" y="233"/>
                        <a:pt x="16044" y="0"/>
                        <a:pt x="14944" y="0"/>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42"/>
                <p:cNvSpPr/>
                <p:nvPr/>
              </p:nvSpPr>
              <p:spPr>
                <a:xfrm>
                  <a:off x="5657550" y="704275"/>
                  <a:ext cx="271875" cy="318600"/>
                </a:xfrm>
                <a:custGeom>
                  <a:avLst/>
                  <a:gdLst/>
                  <a:ahLst/>
                  <a:cxnLst/>
                  <a:rect l="l" t="t" r="r" b="b"/>
                  <a:pathLst>
                    <a:path w="10875" h="12744" extrusionOk="0">
                      <a:moveTo>
                        <a:pt x="0" y="1"/>
                      </a:moveTo>
                      <a:cubicBezTo>
                        <a:pt x="0" y="1"/>
                        <a:pt x="3503" y="1702"/>
                        <a:pt x="5104" y="4437"/>
                      </a:cubicBezTo>
                      <a:cubicBezTo>
                        <a:pt x="6705" y="7139"/>
                        <a:pt x="9941" y="12743"/>
                        <a:pt x="9941" y="12743"/>
                      </a:cubicBezTo>
                      <a:cubicBezTo>
                        <a:pt x="8273" y="8540"/>
                        <a:pt x="10875" y="7439"/>
                        <a:pt x="8840" y="3937"/>
                      </a:cubicBezTo>
                      <a:cubicBezTo>
                        <a:pt x="6805" y="434"/>
                        <a:pt x="1" y="1"/>
                        <a:pt x="0" y="1"/>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42"/>
                <p:cNvSpPr/>
                <p:nvPr/>
              </p:nvSpPr>
              <p:spPr>
                <a:xfrm>
                  <a:off x="4925350" y="750975"/>
                  <a:ext cx="1077475" cy="422825"/>
                </a:xfrm>
                <a:custGeom>
                  <a:avLst/>
                  <a:gdLst/>
                  <a:ahLst/>
                  <a:cxnLst/>
                  <a:rect l="l" t="t" r="r" b="b"/>
                  <a:pathLst>
                    <a:path w="43099" h="16913" fill="none" extrusionOk="0">
                      <a:moveTo>
                        <a:pt x="43098" y="16913"/>
                      </a:moveTo>
                      <a:cubicBezTo>
                        <a:pt x="40963" y="11642"/>
                        <a:pt x="37027" y="7406"/>
                        <a:pt x="30356" y="7106"/>
                      </a:cubicBezTo>
                      <a:cubicBezTo>
                        <a:pt x="23718" y="6839"/>
                        <a:pt x="20549" y="3170"/>
                        <a:pt x="15145" y="1602"/>
                      </a:cubicBezTo>
                      <a:cubicBezTo>
                        <a:pt x="9741" y="1"/>
                        <a:pt x="1" y="4170"/>
                        <a:pt x="1" y="4170"/>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8" name="Google Shape;428;p42"/>
                <p:cNvSpPr/>
                <p:nvPr/>
              </p:nvSpPr>
              <p:spPr>
                <a:xfrm>
                  <a:off x="5240575" y="954450"/>
                  <a:ext cx="567925" cy="117625"/>
                </a:xfrm>
                <a:custGeom>
                  <a:avLst/>
                  <a:gdLst/>
                  <a:ahLst/>
                  <a:cxnLst/>
                  <a:rect l="l" t="t" r="r" b="b"/>
                  <a:pathLst>
                    <a:path w="22717" h="4705" fill="none" extrusionOk="0">
                      <a:moveTo>
                        <a:pt x="1" y="3870"/>
                      </a:moveTo>
                      <a:cubicBezTo>
                        <a:pt x="8774" y="4704"/>
                        <a:pt x="12343" y="2803"/>
                        <a:pt x="14978" y="1402"/>
                      </a:cubicBezTo>
                      <a:cubicBezTo>
                        <a:pt x="17613" y="1"/>
                        <a:pt x="22717" y="68"/>
                        <a:pt x="22717" y="68"/>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p42"/>
                <p:cNvSpPr/>
                <p:nvPr/>
              </p:nvSpPr>
              <p:spPr>
                <a:xfrm>
                  <a:off x="5656700" y="704275"/>
                  <a:ext cx="249375" cy="319425"/>
                </a:xfrm>
                <a:custGeom>
                  <a:avLst/>
                  <a:gdLst/>
                  <a:ahLst/>
                  <a:cxnLst/>
                  <a:rect l="l" t="t" r="r" b="b"/>
                  <a:pathLst>
                    <a:path w="9975" h="12777" fill="none" extrusionOk="0">
                      <a:moveTo>
                        <a:pt x="1" y="1"/>
                      </a:moveTo>
                      <a:cubicBezTo>
                        <a:pt x="4037" y="768"/>
                        <a:pt x="7573" y="3470"/>
                        <a:pt x="8107" y="5972"/>
                      </a:cubicBezTo>
                      <a:cubicBezTo>
                        <a:pt x="8607" y="8240"/>
                        <a:pt x="9241" y="10542"/>
                        <a:pt x="9975" y="12776"/>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0" name="Google Shape;430;p42"/>
                <p:cNvSpPr/>
                <p:nvPr/>
              </p:nvSpPr>
              <p:spPr>
                <a:xfrm>
                  <a:off x="5481575" y="1069550"/>
                  <a:ext cx="492875" cy="134275"/>
                </a:xfrm>
                <a:custGeom>
                  <a:avLst/>
                  <a:gdLst/>
                  <a:ahLst/>
                  <a:cxnLst/>
                  <a:rect l="l" t="t" r="r" b="b"/>
                  <a:pathLst>
                    <a:path w="19715" h="5371" fill="none" extrusionOk="0">
                      <a:moveTo>
                        <a:pt x="1" y="4170"/>
                      </a:moveTo>
                      <a:cubicBezTo>
                        <a:pt x="5138" y="5371"/>
                        <a:pt x="8974" y="3636"/>
                        <a:pt x="12143" y="1801"/>
                      </a:cubicBezTo>
                      <a:cubicBezTo>
                        <a:pt x="15312" y="0"/>
                        <a:pt x="19715" y="1801"/>
                        <a:pt x="19715" y="1801"/>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431" name="Google Shape;431;p42"/>
            <p:cNvGrpSpPr/>
            <p:nvPr/>
          </p:nvGrpSpPr>
          <p:grpSpPr>
            <a:xfrm>
              <a:off x="1157250" y="3466075"/>
              <a:ext cx="442000" cy="203375"/>
              <a:chOff x="3029000" y="3167975"/>
              <a:chExt cx="442000" cy="203375"/>
            </a:xfrm>
          </p:grpSpPr>
          <p:sp>
            <p:nvSpPr>
              <p:cNvPr id="432" name="Google Shape;432;p42"/>
              <p:cNvSpPr/>
              <p:nvPr/>
            </p:nvSpPr>
            <p:spPr>
              <a:xfrm>
                <a:off x="3134900" y="3167975"/>
                <a:ext cx="189500" cy="203375"/>
              </a:xfrm>
              <a:custGeom>
                <a:avLst/>
                <a:gdLst/>
                <a:ahLst/>
                <a:cxnLst/>
                <a:rect l="l" t="t" r="r" b="b"/>
                <a:pathLst>
                  <a:path w="7580" h="8135" extrusionOk="0">
                    <a:moveTo>
                      <a:pt x="4307" y="1"/>
                    </a:moveTo>
                    <a:cubicBezTo>
                      <a:pt x="3145" y="1"/>
                      <a:pt x="1903" y="214"/>
                      <a:pt x="1235" y="724"/>
                    </a:cubicBezTo>
                    <a:cubicBezTo>
                      <a:pt x="1" y="1691"/>
                      <a:pt x="201" y="6661"/>
                      <a:pt x="1869" y="7262"/>
                    </a:cubicBezTo>
                    <a:cubicBezTo>
                      <a:pt x="3134" y="7717"/>
                      <a:pt x="4841" y="8134"/>
                      <a:pt x="5621" y="8134"/>
                    </a:cubicBezTo>
                    <a:cubicBezTo>
                      <a:pt x="5868" y="8134"/>
                      <a:pt x="6022" y="8092"/>
                      <a:pt x="6039" y="7996"/>
                    </a:cubicBezTo>
                    <a:cubicBezTo>
                      <a:pt x="6139" y="7595"/>
                      <a:pt x="3370" y="6028"/>
                      <a:pt x="3370" y="6028"/>
                    </a:cubicBezTo>
                    <a:lnTo>
                      <a:pt x="3537" y="1558"/>
                    </a:lnTo>
                    <a:cubicBezTo>
                      <a:pt x="3945" y="1618"/>
                      <a:pt x="4333" y="1645"/>
                      <a:pt x="4692" y="1645"/>
                    </a:cubicBezTo>
                    <a:cubicBezTo>
                      <a:pt x="6505" y="1645"/>
                      <a:pt x="7580" y="958"/>
                      <a:pt x="6772" y="457"/>
                    </a:cubicBezTo>
                    <a:cubicBezTo>
                      <a:pt x="6330" y="173"/>
                      <a:pt x="5351" y="1"/>
                      <a:pt x="4307" y="1"/>
                    </a:cubicBezTo>
                    <a:close/>
                  </a:path>
                </a:pathLst>
              </a:custGeom>
              <a:solidFill>
                <a:srgbClr val="FFDA6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p42"/>
              <p:cNvSpPr/>
              <p:nvPr/>
            </p:nvSpPr>
            <p:spPr>
              <a:xfrm>
                <a:off x="3351725" y="3228375"/>
                <a:ext cx="106775" cy="64450"/>
              </a:xfrm>
              <a:custGeom>
                <a:avLst/>
                <a:gdLst/>
                <a:ahLst/>
                <a:cxnLst/>
                <a:rect l="l" t="t" r="r" b="b"/>
                <a:pathLst>
                  <a:path w="4271" h="2578" extrusionOk="0">
                    <a:moveTo>
                      <a:pt x="3786" y="1"/>
                    </a:moveTo>
                    <a:cubicBezTo>
                      <a:pt x="2892" y="1"/>
                      <a:pt x="228" y="818"/>
                      <a:pt x="1" y="2577"/>
                    </a:cubicBezTo>
                    <a:cubicBezTo>
                      <a:pt x="1" y="2577"/>
                      <a:pt x="4270" y="376"/>
                      <a:pt x="4070" y="76"/>
                    </a:cubicBezTo>
                    <a:cubicBezTo>
                      <a:pt x="4045" y="26"/>
                      <a:pt x="3943" y="1"/>
                      <a:pt x="3786" y="1"/>
                    </a:cubicBezTo>
                    <a:close/>
                  </a:path>
                </a:pathLst>
              </a:custGeom>
              <a:solidFill>
                <a:srgbClr val="FFDA6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4" name="Google Shape;434;p42"/>
              <p:cNvSpPr/>
              <p:nvPr/>
            </p:nvSpPr>
            <p:spPr>
              <a:xfrm>
                <a:off x="3346125" y="3292800"/>
                <a:ext cx="124875" cy="55525"/>
              </a:xfrm>
              <a:custGeom>
                <a:avLst/>
                <a:gdLst/>
                <a:ahLst/>
                <a:cxnLst/>
                <a:rect l="l" t="t" r="r" b="b"/>
                <a:pathLst>
                  <a:path w="4995" h="2221" extrusionOk="0">
                    <a:moveTo>
                      <a:pt x="225" y="0"/>
                    </a:moveTo>
                    <a:lnTo>
                      <a:pt x="225" y="0"/>
                    </a:lnTo>
                    <a:cubicBezTo>
                      <a:pt x="0" y="366"/>
                      <a:pt x="1880" y="2220"/>
                      <a:pt x="3495" y="2220"/>
                    </a:cubicBezTo>
                    <a:cubicBezTo>
                      <a:pt x="3798" y="2220"/>
                      <a:pt x="4092" y="2155"/>
                      <a:pt x="4361" y="2002"/>
                    </a:cubicBezTo>
                    <a:cubicBezTo>
                      <a:pt x="4995" y="1668"/>
                      <a:pt x="225" y="1"/>
                      <a:pt x="225" y="0"/>
                    </a:cubicBezTo>
                    <a:close/>
                  </a:path>
                </a:pathLst>
              </a:custGeom>
              <a:solidFill>
                <a:srgbClr val="FFDA6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p42"/>
              <p:cNvSpPr/>
              <p:nvPr/>
            </p:nvSpPr>
            <p:spPr>
              <a:xfrm>
                <a:off x="3029000" y="3184850"/>
                <a:ext cx="334850" cy="165025"/>
              </a:xfrm>
              <a:custGeom>
                <a:avLst/>
                <a:gdLst/>
                <a:ahLst/>
                <a:cxnLst/>
                <a:rect l="l" t="t" r="r" b="b"/>
                <a:pathLst>
                  <a:path w="13394" h="6601" extrusionOk="0">
                    <a:moveTo>
                      <a:pt x="5827" y="0"/>
                    </a:moveTo>
                    <a:cubicBezTo>
                      <a:pt x="5708" y="0"/>
                      <a:pt x="5589" y="5"/>
                      <a:pt x="5471" y="15"/>
                    </a:cubicBezTo>
                    <a:cubicBezTo>
                      <a:pt x="2002" y="316"/>
                      <a:pt x="1" y="4585"/>
                      <a:pt x="167" y="5286"/>
                    </a:cubicBezTo>
                    <a:cubicBezTo>
                      <a:pt x="262" y="5682"/>
                      <a:pt x="2308" y="6601"/>
                      <a:pt x="5208" y="6601"/>
                    </a:cubicBezTo>
                    <a:cubicBezTo>
                      <a:pt x="7437" y="6601"/>
                      <a:pt x="10170" y="6058"/>
                      <a:pt x="12910" y="4318"/>
                    </a:cubicBezTo>
                    <a:cubicBezTo>
                      <a:pt x="13393" y="3996"/>
                      <a:pt x="9238" y="0"/>
                      <a:pt x="5827" y="0"/>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42"/>
              <p:cNvSpPr/>
              <p:nvPr/>
            </p:nvSpPr>
            <p:spPr>
              <a:xfrm>
                <a:off x="3164925" y="3257775"/>
                <a:ext cx="20875" cy="92600"/>
              </a:xfrm>
              <a:custGeom>
                <a:avLst/>
                <a:gdLst/>
                <a:ahLst/>
                <a:cxnLst/>
                <a:rect l="l" t="t" r="r" b="b"/>
                <a:pathLst>
                  <a:path w="835" h="3704" fill="none" extrusionOk="0">
                    <a:moveTo>
                      <a:pt x="1" y="0"/>
                    </a:moveTo>
                    <a:cubicBezTo>
                      <a:pt x="835" y="1535"/>
                      <a:pt x="468" y="3169"/>
                      <a:pt x="34" y="3703"/>
                    </a:cubicBez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42"/>
              <p:cNvSpPr/>
              <p:nvPr/>
            </p:nvSpPr>
            <p:spPr>
              <a:xfrm>
                <a:off x="3081550" y="3257050"/>
                <a:ext cx="28375" cy="25675"/>
              </a:xfrm>
              <a:custGeom>
                <a:avLst/>
                <a:gdLst/>
                <a:ahLst/>
                <a:cxnLst/>
                <a:rect l="l" t="t" r="r" b="b"/>
                <a:pathLst>
                  <a:path w="1135" h="1027" extrusionOk="0">
                    <a:moveTo>
                      <a:pt x="563" y="0"/>
                    </a:moveTo>
                    <a:cubicBezTo>
                      <a:pt x="508" y="0"/>
                      <a:pt x="454" y="9"/>
                      <a:pt x="400" y="29"/>
                    </a:cubicBezTo>
                    <a:cubicBezTo>
                      <a:pt x="133" y="130"/>
                      <a:pt x="0" y="396"/>
                      <a:pt x="100" y="663"/>
                    </a:cubicBezTo>
                    <a:cubicBezTo>
                      <a:pt x="153" y="877"/>
                      <a:pt x="356" y="1026"/>
                      <a:pt x="572" y="1026"/>
                    </a:cubicBezTo>
                    <a:cubicBezTo>
                      <a:pt x="626" y="1026"/>
                      <a:pt x="681" y="1017"/>
                      <a:pt x="734" y="997"/>
                    </a:cubicBezTo>
                    <a:cubicBezTo>
                      <a:pt x="1001" y="897"/>
                      <a:pt x="1134" y="630"/>
                      <a:pt x="1067" y="363"/>
                    </a:cubicBezTo>
                    <a:cubicBezTo>
                      <a:pt x="987" y="150"/>
                      <a:pt x="779" y="0"/>
                      <a:pt x="56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p42"/>
              <p:cNvSpPr/>
              <p:nvPr/>
            </p:nvSpPr>
            <p:spPr>
              <a:xfrm>
                <a:off x="3088200" y="3264950"/>
                <a:ext cx="7550" cy="7025"/>
              </a:xfrm>
              <a:custGeom>
                <a:avLst/>
                <a:gdLst/>
                <a:ahLst/>
                <a:cxnLst/>
                <a:rect l="l" t="t" r="r" b="b"/>
                <a:pathLst>
                  <a:path w="302" h="281" extrusionOk="0">
                    <a:moveTo>
                      <a:pt x="159" y="1"/>
                    </a:moveTo>
                    <a:cubicBezTo>
                      <a:pt x="139" y="1"/>
                      <a:pt x="119" y="5"/>
                      <a:pt x="101" y="14"/>
                    </a:cubicBezTo>
                    <a:cubicBezTo>
                      <a:pt x="34" y="14"/>
                      <a:pt x="1" y="114"/>
                      <a:pt x="34" y="180"/>
                    </a:cubicBezTo>
                    <a:cubicBezTo>
                      <a:pt x="34" y="247"/>
                      <a:pt x="134" y="281"/>
                      <a:pt x="201" y="281"/>
                    </a:cubicBezTo>
                    <a:cubicBezTo>
                      <a:pt x="268" y="247"/>
                      <a:pt x="301" y="147"/>
                      <a:pt x="268" y="80"/>
                    </a:cubicBezTo>
                    <a:cubicBezTo>
                      <a:pt x="268" y="32"/>
                      <a:pt x="214" y="1"/>
                      <a:pt x="15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39" name="Google Shape;439;p42"/>
            <p:cNvGrpSpPr/>
            <p:nvPr/>
          </p:nvGrpSpPr>
          <p:grpSpPr>
            <a:xfrm flipH="1">
              <a:off x="2835275" y="4699238"/>
              <a:ext cx="483950" cy="295550"/>
              <a:chOff x="-1677100" y="665488"/>
              <a:chExt cx="483950" cy="295550"/>
            </a:xfrm>
          </p:grpSpPr>
          <p:sp>
            <p:nvSpPr>
              <p:cNvPr id="440" name="Google Shape;440;p42"/>
              <p:cNvSpPr/>
              <p:nvPr/>
            </p:nvSpPr>
            <p:spPr>
              <a:xfrm>
                <a:off x="-1619325" y="675488"/>
                <a:ext cx="268550" cy="261600"/>
              </a:xfrm>
              <a:custGeom>
                <a:avLst/>
                <a:gdLst/>
                <a:ahLst/>
                <a:cxnLst/>
                <a:rect l="l" t="t" r="r" b="b"/>
                <a:pathLst>
                  <a:path w="10742" h="10464" extrusionOk="0">
                    <a:moveTo>
                      <a:pt x="8264" y="1"/>
                    </a:moveTo>
                    <a:cubicBezTo>
                      <a:pt x="7319" y="1"/>
                      <a:pt x="3441" y="26"/>
                      <a:pt x="1836" y="435"/>
                    </a:cubicBezTo>
                    <a:cubicBezTo>
                      <a:pt x="1" y="902"/>
                      <a:pt x="1469" y="1802"/>
                      <a:pt x="6772" y="2570"/>
                    </a:cubicBezTo>
                    <a:lnTo>
                      <a:pt x="7840" y="5405"/>
                    </a:lnTo>
                    <a:cubicBezTo>
                      <a:pt x="7840" y="5405"/>
                      <a:pt x="4871" y="10108"/>
                      <a:pt x="5905" y="10442"/>
                    </a:cubicBezTo>
                    <a:cubicBezTo>
                      <a:pt x="5947" y="10457"/>
                      <a:pt x="5993" y="10464"/>
                      <a:pt x="6043" y="10464"/>
                    </a:cubicBezTo>
                    <a:cubicBezTo>
                      <a:pt x="7239" y="10464"/>
                      <a:pt x="10742" y="6439"/>
                      <a:pt x="10742" y="6439"/>
                    </a:cubicBezTo>
                    <a:lnTo>
                      <a:pt x="8474" y="1"/>
                    </a:lnTo>
                    <a:cubicBezTo>
                      <a:pt x="8474" y="1"/>
                      <a:pt x="8399" y="1"/>
                      <a:pt x="8264" y="1"/>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42"/>
              <p:cNvSpPr/>
              <p:nvPr/>
            </p:nvSpPr>
            <p:spPr>
              <a:xfrm>
                <a:off x="-1677100" y="820688"/>
                <a:ext cx="98675" cy="53325"/>
              </a:xfrm>
              <a:custGeom>
                <a:avLst/>
                <a:gdLst/>
                <a:ahLst/>
                <a:cxnLst/>
                <a:rect l="l" t="t" r="r" b="b"/>
                <a:pathLst>
                  <a:path w="3947" h="2133" extrusionOk="0">
                    <a:moveTo>
                      <a:pt x="682" y="1"/>
                    </a:moveTo>
                    <a:cubicBezTo>
                      <a:pt x="273" y="1"/>
                      <a:pt x="0" y="92"/>
                      <a:pt x="10" y="231"/>
                    </a:cubicBezTo>
                    <a:cubicBezTo>
                      <a:pt x="77" y="731"/>
                      <a:pt x="3946" y="2132"/>
                      <a:pt x="3946" y="2132"/>
                    </a:cubicBezTo>
                    <a:cubicBezTo>
                      <a:pt x="3384" y="514"/>
                      <a:pt x="1650" y="1"/>
                      <a:pt x="682" y="1"/>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42"/>
              <p:cNvSpPr/>
              <p:nvPr/>
            </p:nvSpPr>
            <p:spPr>
              <a:xfrm>
                <a:off x="-1643500" y="873988"/>
                <a:ext cx="72575" cy="87050"/>
              </a:xfrm>
              <a:custGeom>
                <a:avLst/>
                <a:gdLst/>
                <a:ahLst/>
                <a:cxnLst/>
                <a:rect l="l" t="t" r="r" b="b"/>
                <a:pathLst>
                  <a:path w="2903" h="3482" extrusionOk="0">
                    <a:moveTo>
                      <a:pt x="2602" y="0"/>
                    </a:moveTo>
                    <a:cubicBezTo>
                      <a:pt x="2602" y="0"/>
                      <a:pt x="1" y="3102"/>
                      <a:pt x="267" y="3436"/>
                    </a:cubicBezTo>
                    <a:cubicBezTo>
                      <a:pt x="291" y="3466"/>
                      <a:pt x="337" y="3481"/>
                      <a:pt x="400" y="3481"/>
                    </a:cubicBezTo>
                    <a:cubicBezTo>
                      <a:pt x="963" y="3481"/>
                      <a:pt x="2902" y="2280"/>
                      <a:pt x="2602" y="0"/>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42"/>
              <p:cNvSpPr/>
              <p:nvPr/>
            </p:nvSpPr>
            <p:spPr>
              <a:xfrm>
                <a:off x="-1607650" y="665488"/>
                <a:ext cx="414500" cy="213650"/>
              </a:xfrm>
              <a:custGeom>
                <a:avLst/>
                <a:gdLst/>
                <a:ahLst/>
                <a:cxnLst/>
                <a:rect l="l" t="t" r="r" b="b"/>
                <a:pathLst>
                  <a:path w="16580" h="8546" extrusionOk="0">
                    <a:moveTo>
                      <a:pt x="10508" y="1"/>
                    </a:moveTo>
                    <a:cubicBezTo>
                      <a:pt x="5972" y="34"/>
                      <a:pt x="1" y="4304"/>
                      <a:pt x="1168" y="8340"/>
                    </a:cubicBezTo>
                    <a:cubicBezTo>
                      <a:pt x="2040" y="8477"/>
                      <a:pt x="2917" y="8545"/>
                      <a:pt x="3792" y="8545"/>
                    </a:cubicBezTo>
                    <a:cubicBezTo>
                      <a:pt x="5899" y="8545"/>
                      <a:pt x="7995" y="8151"/>
                      <a:pt x="9975" y="7373"/>
                    </a:cubicBezTo>
                    <a:cubicBezTo>
                      <a:pt x="14578" y="5505"/>
                      <a:pt x="16579" y="3036"/>
                      <a:pt x="16579" y="3036"/>
                    </a:cubicBezTo>
                    <a:cubicBezTo>
                      <a:pt x="16579" y="3036"/>
                      <a:pt x="15012" y="1"/>
                      <a:pt x="10508" y="1"/>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42"/>
              <p:cNvSpPr/>
              <p:nvPr/>
            </p:nvSpPr>
            <p:spPr>
              <a:xfrm>
                <a:off x="-1396650" y="740563"/>
                <a:ext cx="78400" cy="90900"/>
              </a:xfrm>
              <a:custGeom>
                <a:avLst/>
                <a:gdLst/>
                <a:ahLst/>
                <a:cxnLst/>
                <a:rect l="l" t="t" r="r" b="b"/>
                <a:pathLst>
                  <a:path w="3136" h="3636" fill="none" extrusionOk="0">
                    <a:moveTo>
                      <a:pt x="3136" y="3636"/>
                    </a:moveTo>
                    <a:cubicBezTo>
                      <a:pt x="0" y="2569"/>
                      <a:pt x="134" y="0"/>
                      <a:pt x="134" y="0"/>
                    </a:cubicBez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42"/>
              <p:cNvSpPr/>
              <p:nvPr/>
            </p:nvSpPr>
            <p:spPr>
              <a:xfrm>
                <a:off x="-1342450" y="730538"/>
                <a:ext cx="32550" cy="31725"/>
              </a:xfrm>
              <a:custGeom>
                <a:avLst/>
                <a:gdLst/>
                <a:ahLst/>
                <a:cxnLst/>
                <a:rect l="l" t="t" r="r" b="b"/>
                <a:pathLst>
                  <a:path w="1302" h="1269" extrusionOk="0">
                    <a:moveTo>
                      <a:pt x="601" y="1"/>
                    </a:moveTo>
                    <a:cubicBezTo>
                      <a:pt x="267" y="34"/>
                      <a:pt x="0" y="334"/>
                      <a:pt x="34" y="668"/>
                    </a:cubicBezTo>
                    <a:cubicBezTo>
                      <a:pt x="34" y="1001"/>
                      <a:pt x="334" y="1268"/>
                      <a:pt x="668" y="1268"/>
                    </a:cubicBezTo>
                    <a:cubicBezTo>
                      <a:pt x="1035" y="1235"/>
                      <a:pt x="1301" y="935"/>
                      <a:pt x="1268" y="601"/>
                    </a:cubicBezTo>
                    <a:cubicBezTo>
                      <a:pt x="1235" y="268"/>
                      <a:pt x="968" y="1"/>
                      <a:pt x="6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42"/>
              <p:cNvSpPr/>
              <p:nvPr/>
            </p:nvSpPr>
            <p:spPr>
              <a:xfrm>
                <a:off x="-1334100" y="738888"/>
                <a:ext cx="8350" cy="8350"/>
              </a:xfrm>
              <a:custGeom>
                <a:avLst/>
                <a:gdLst/>
                <a:ahLst/>
                <a:cxnLst/>
                <a:rect l="l" t="t" r="r" b="b"/>
                <a:pathLst>
                  <a:path w="334" h="334" extrusionOk="0">
                    <a:moveTo>
                      <a:pt x="133" y="0"/>
                    </a:moveTo>
                    <a:cubicBezTo>
                      <a:pt x="67" y="0"/>
                      <a:pt x="0" y="100"/>
                      <a:pt x="0" y="167"/>
                    </a:cubicBezTo>
                    <a:cubicBezTo>
                      <a:pt x="0" y="267"/>
                      <a:pt x="67" y="334"/>
                      <a:pt x="167" y="334"/>
                    </a:cubicBezTo>
                    <a:cubicBezTo>
                      <a:pt x="267" y="334"/>
                      <a:pt x="334" y="267"/>
                      <a:pt x="334" y="167"/>
                    </a:cubicBezTo>
                    <a:cubicBezTo>
                      <a:pt x="334" y="67"/>
                      <a:pt x="234" y="0"/>
                      <a:pt x="13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47" name="Google Shape;447;p42"/>
            <p:cNvGrpSpPr/>
            <p:nvPr/>
          </p:nvGrpSpPr>
          <p:grpSpPr>
            <a:xfrm rot="1721072" flipH="1">
              <a:off x="6659696" y="4111312"/>
              <a:ext cx="442012" cy="203381"/>
              <a:chOff x="3029000" y="3167975"/>
              <a:chExt cx="442000" cy="203375"/>
            </a:xfrm>
          </p:grpSpPr>
          <p:sp>
            <p:nvSpPr>
              <p:cNvPr id="448" name="Google Shape;448;p42"/>
              <p:cNvSpPr/>
              <p:nvPr/>
            </p:nvSpPr>
            <p:spPr>
              <a:xfrm>
                <a:off x="3134900" y="3167975"/>
                <a:ext cx="189500" cy="203375"/>
              </a:xfrm>
              <a:custGeom>
                <a:avLst/>
                <a:gdLst/>
                <a:ahLst/>
                <a:cxnLst/>
                <a:rect l="l" t="t" r="r" b="b"/>
                <a:pathLst>
                  <a:path w="7580" h="8135" extrusionOk="0">
                    <a:moveTo>
                      <a:pt x="4307" y="1"/>
                    </a:moveTo>
                    <a:cubicBezTo>
                      <a:pt x="3145" y="1"/>
                      <a:pt x="1903" y="214"/>
                      <a:pt x="1235" y="724"/>
                    </a:cubicBezTo>
                    <a:cubicBezTo>
                      <a:pt x="1" y="1691"/>
                      <a:pt x="201" y="6661"/>
                      <a:pt x="1869" y="7262"/>
                    </a:cubicBezTo>
                    <a:cubicBezTo>
                      <a:pt x="3134" y="7717"/>
                      <a:pt x="4841" y="8134"/>
                      <a:pt x="5621" y="8134"/>
                    </a:cubicBezTo>
                    <a:cubicBezTo>
                      <a:pt x="5868" y="8134"/>
                      <a:pt x="6022" y="8092"/>
                      <a:pt x="6039" y="7996"/>
                    </a:cubicBezTo>
                    <a:cubicBezTo>
                      <a:pt x="6139" y="7595"/>
                      <a:pt x="3370" y="6028"/>
                      <a:pt x="3370" y="6028"/>
                    </a:cubicBezTo>
                    <a:lnTo>
                      <a:pt x="3537" y="1558"/>
                    </a:lnTo>
                    <a:cubicBezTo>
                      <a:pt x="3945" y="1618"/>
                      <a:pt x="4333" y="1645"/>
                      <a:pt x="4692" y="1645"/>
                    </a:cubicBezTo>
                    <a:cubicBezTo>
                      <a:pt x="6505" y="1645"/>
                      <a:pt x="7580" y="958"/>
                      <a:pt x="6772" y="457"/>
                    </a:cubicBezTo>
                    <a:cubicBezTo>
                      <a:pt x="6330" y="173"/>
                      <a:pt x="5351" y="1"/>
                      <a:pt x="4307" y="1"/>
                    </a:cubicBezTo>
                    <a:close/>
                  </a:path>
                </a:pathLst>
              </a:custGeom>
              <a:solidFill>
                <a:srgbClr val="FFDA6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42"/>
              <p:cNvSpPr/>
              <p:nvPr/>
            </p:nvSpPr>
            <p:spPr>
              <a:xfrm>
                <a:off x="3351725" y="3228375"/>
                <a:ext cx="106775" cy="64450"/>
              </a:xfrm>
              <a:custGeom>
                <a:avLst/>
                <a:gdLst/>
                <a:ahLst/>
                <a:cxnLst/>
                <a:rect l="l" t="t" r="r" b="b"/>
                <a:pathLst>
                  <a:path w="4271" h="2578" extrusionOk="0">
                    <a:moveTo>
                      <a:pt x="3786" y="1"/>
                    </a:moveTo>
                    <a:cubicBezTo>
                      <a:pt x="2892" y="1"/>
                      <a:pt x="228" y="818"/>
                      <a:pt x="1" y="2577"/>
                    </a:cubicBezTo>
                    <a:cubicBezTo>
                      <a:pt x="1" y="2577"/>
                      <a:pt x="4270" y="376"/>
                      <a:pt x="4070" y="76"/>
                    </a:cubicBezTo>
                    <a:cubicBezTo>
                      <a:pt x="4045" y="26"/>
                      <a:pt x="3943" y="1"/>
                      <a:pt x="3786" y="1"/>
                    </a:cubicBezTo>
                    <a:close/>
                  </a:path>
                </a:pathLst>
              </a:custGeom>
              <a:solidFill>
                <a:srgbClr val="FFDA6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42"/>
              <p:cNvSpPr/>
              <p:nvPr/>
            </p:nvSpPr>
            <p:spPr>
              <a:xfrm>
                <a:off x="3346125" y="3292800"/>
                <a:ext cx="124875" cy="55525"/>
              </a:xfrm>
              <a:custGeom>
                <a:avLst/>
                <a:gdLst/>
                <a:ahLst/>
                <a:cxnLst/>
                <a:rect l="l" t="t" r="r" b="b"/>
                <a:pathLst>
                  <a:path w="4995" h="2221" extrusionOk="0">
                    <a:moveTo>
                      <a:pt x="225" y="0"/>
                    </a:moveTo>
                    <a:lnTo>
                      <a:pt x="225" y="0"/>
                    </a:lnTo>
                    <a:cubicBezTo>
                      <a:pt x="0" y="366"/>
                      <a:pt x="1880" y="2220"/>
                      <a:pt x="3495" y="2220"/>
                    </a:cubicBezTo>
                    <a:cubicBezTo>
                      <a:pt x="3798" y="2220"/>
                      <a:pt x="4092" y="2155"/>
                      <a:pt x="4361" y="2002"/>
                    </a:cubicBezTo>
                    <a:cubicBezTo>
                      <a:pt x="4995" y="1668"/>
                      <a:pt x="225" y="1"/>
                      <a:pt x="225" y="0"/>
                    </a:cubicBezTo>
                    <a:close/>
                  </a:path>
                </a:pathLst>
              </a:custGeom>
              <a:solidFill>
                <a:srgbClr val="FFDA6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42"/>
              <p:cNvSpPr/>
              <p:nvPr/>
            </p:nvSpPr>
            <p:spPr>
              <a:xfrm>
                <a:off x="3029000" y="3184850"/>
                <a:ext cx="334850" cy="165025"/>
              </a:xfrm>
              <a:custGeom>
                <a:avLst/>
                <a:gdLst/>
                <a:ahLst/>
                <a:cxnLst/>
                <a:rect l="l" t="t" r="r" b="b"/>
                <a:pathLst>
                  <a:path w="13394" h="6601" extrusionOk="0">
                    <a:moveTo>
                      <a:pt x="5827" y="0"/>
                    </a:moveTo>
                    <a:cubicBezTo>
                      <a:pt x="5708" y="0"/>
                      <a:pt x="5589" y="5"/>
                      <a:pt x="5471" y="15"/>
                    </a:cubicBezTo>
                    <a:cubicBezTo>
                      <a:pt x="2002" y="316"/>
                      <a:pt x="1" y="4585"/>
                      <a:pt x="167" y="5286"/>
                    </a:cubicBezTo>
                    <a:cubicBezTo>
                      <a:pt x="262" y="5682"/>
                      <a:pt x="2308" y="6601"/>
                      <a:pt x="5208" y="6601"/>
                    </a:cubicBezTo>
                    <a:cubicBezTo>
                      <a:pt x="7437" y="6601"/>
                      <a:pt x="10170" y="6058"/>
                      <a:pt x="12910" y="4318"/>
                    </a:cubicBezTo>
                    <a:cubicBezTo>
                      <a:pt x="13393" y="3996"/>
                      <a:pt x="9238" y="0"/>
                      <a:pt x="5827" y="0"/>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42"/>
              <p:cNvSpPr/>
              <p:nvPr/>
            </p:nvSpPr>
            <p:spPr>
              <a:xfrm>
                <a:off x="3164925" y="3257775"/>
                <a:ext cx="20875" cy="92600"/>
              </a:xfrm>
              <a:custGeom>
                <a:avLst/>
                <a:gdLst/>
                <a:ahLst/>
                <a:cxnLst/>
                <a:rect l="l" t="t" r="r" b="b"/>
                <a:pathLst>
                  <a:path w="835" h="3704" fill="none" extrusionOk="0">
                    <a:moveTo>
                      <a:pt x="1" y="0"/>
                    </a:moveTo>
                    <a:cubicBezTo>
                      <a:pt x="835" y="1535"/>
                      <a:pt x="468" y="3169"/>
                      <a:pt x="34" y="3703"/>
                    </a:cubicBez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42"/>
              <p:cNvSpPr/>
              <p:nvPr/>
            </p:nvSpPr>
            <p:spPr>
              <a:xfrm>
                <a:off x="3081550" y="3257050"/>
                <a:ext cx="28375" cy="25675"/>
              </a:xfrm>
              <a:custGeom>
                <a:avLst/>
                <a:gdLst/>
                <a:ahLst/>
                <a:cxnLst/>
                <a:rect l="l" t="t" r="r" b="b"/>
                <a:pathLst>
                  <a:path w="1135" h="1027" extrusionOk="0">
                    <a:moveTo>
                      <a:pt x="563" y="0"/>
                    </a:moveTo>
                    <a:cubicBezTo>
                      <a:pt x="508" y="0"/>
                      <a:pt x="454" y="9"/>
                      <a:pt x="400" y="29"/>
                    </a:cubicBezTo>
                    <a:cubicBezTo>
                      <a:pt x="133" y="130"/>
                      <a:pt x="0" y="396"/>
                      <a:pt x="100" y="663"/>
                    </a:cubicBezTo>
                    <a:cubicBezTo>
                      <a:pt x="153" y="877"/>
                      <a:pt x="356" y="1026"/>
                      <a:pt x="572" y="1026"/>
                    </a:cubicBezTo>
                    <a:cubicBezTo>
                      <a:pt x="626" y="1026"/>
                      <a:pt x="681" y="1017"/>
                      <a:pt x="734" y="997"/>
                    </a:cubicBezTo>
                    <a:cubicBezTo>
                      <a:pt x="1001" y="897"/>
                      <a:pt x="1134" y="630"/>
                      <a:pt x="1067" y="363"/>
                    </a:cubicBezTo>
                    <a:cubicBezTo>
                      <a:pt x="987" y="150"/>
                      <a:pt x="779" y="0"/>
                      <a:pt x="56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42"/>
              <p:cNvSpPr/>
              <p:nvPr/>
            </p:nvSpPr>
            <p:spPr>
              <a:xfrm>
                <a:off x="3088200" y="3264950"/>
                <a:ext cx="7550" cy="7025"/>
              </a:xfrm>
              <a:custGeom>
                <a:avLst/>
                <a:gdLst/>
                <a:ahLst/>
                <a:cxnLst/>
                <a:rect l="l" t="t" r="r" b="b"/>
                <a:pathLst>
                  <a:path w="302" h="281" extrusionOk="0">
                    <a:moveTo>
                      <a:pt x="159" y="1"/>
                    </a:moveTo>
                    <a:cubicBezTo>
                      <a:pt x="139" y="1"/>
                      <a:pt x="119" y="5"/>
                      <a:pt x="101" y="14"/>
                    </a:cubicBezTo>
                    <a:cubicBezTo>
                      <a:pt x="34" y="14"/>
                      <a:pt x="1" y="114"/>
                      <a:pt x="34" y="180"/>
                    </a:cubicBezTo>
                    <a:cubicBezTo>
                      <a:pt x="34" y="247"/>
                      <a:pt x="134" y="281"/>
                      <a:pt x="201" y="281"/>
                    </a:cubicBezTo>
                    <a:cubicBezTo>
                      <a:pt x="268" y="247"/>
                      <a:pt x="301" y="147"/>
                      <a:pt x="268" y="80"/>
                    </a:cubicBezTo>
                    <a:cubicBezTo>
                      <a:pt x="268" y="32"/>
                      <a:pt x="214" y="1"/>
                      <a:pt x="15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55" name="Google Shape;455;p42"/>
            <p:cNvGrpSpPr/>
            <p:nvPr/>
          </p:nvGrpSpPr>
          <p:grpSpPr>
            <a:xfrm>
              <a:off x="6011418" y="348069"/>
              <a:ext cx="3143232" cy="3318506"/>
              <a:chOff x="6011418" y="348069"/>
              <a:chExt cx="3143232" cy="3318506"/>
            </a:xfrm>
          </p:grpSpPr>
          <p:sp>
            <p:nvSpPr>
              <p:cNvPr id="456" name="Google Shape;456;p42"/>
              <p:cNvSpPr/>
              <p:nvPr/>
            </p:nvSpPr>
            <p:spPr>
              <a:xfrm>
                <a:off x="8729250" y="1177350"/>
                <a:ext cx="425400" cy="543900"/>
              </a:xfrm>
              <a:prstGeom prst="rect">
                <a:avLst/>
              </a:pr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42"/>
              <p:cNvSpPr/>
              <p:nvPr/>
            </p:nvSpPr>
            <p:spPr>
              <a:xfrm flipH="1">
                <a:off x="6011418" y="846057"/>
                <a:ext cx="1252321" cy="467282"/>
              </a:xfrm>
              <a:custGeom>
                <a:avLst/>
                <a:gdLst/>
                <a:ahLst/>
                <a:cxnLst/>
                <a:rect l="l" t="t" r="r" b="b"/>
                <a:pathLst>
                  <a:path w="29515" h="11013" extrusionOk="0">
                    <a:moveTo>
                      <a:pt x="23136" y="0"/>
                    </a:moveTo>
                    <a:cubicBezTo>
                      <a:pt x="16439" y="0"/>
                      <a:pt x="4337" y="3969"/>
                      <a:pt x="4337" y="3969"/>
                    </a:cubicBezTo>
                    <a:lnTo>
                      <a:pt x="1" y="10901"/>
                    </a:lnTo>
                    <a:cubicBezTo>
                      <a:pt x="1631" y="10977"/>
                      <a:pt x="3180" y="11013"/>
                      <a:pt x="4650" y="11013"/>
                    </a:cubicBezTo>
                    <a:cubicBezTo>
                      <a:pt x="23658" y="11013"/>
                      <a:pt x="29515" y="5033"/>
                      <a:pt x="27233" y="1290"/>
                    </a:cubicBezTo>
                    <a:cubicBezTo>
                      <a:pt x="26672" y="358"/>
                      <a:pt x="25148" y="0"/>
                      <a:pt x="23136" y="0"/>
                    </a:cubicBezTo>
                    <a:close/>
                  </a:path>
                </a:pathLst>
              </a:custGeom>
              <a:solidFill>
                <a:srgbClr val="7284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p42"/>
              <p:cNvSpPr/>
              <p:nvPr/>
            </p:nvSpPr>
            <p:spPr>
              <a:xfrm flipH="1">
                <a:off x="6108202" y="900748"/>
                <a:ext cx="1121552" cy="267267"/>
              </a:xfrm>
              <a:custGeom>
                <a:avLst/>
                <a:gdLst/>
                <a:ahLst/>
                <a:cxnLst/>
                <a:rect l="l" t="t" r="r" b="b"/>
                <a:pathLst>
                  <a:path w="26433" h="6299" fill="none" extrusionOk="0">
                    <a:moveTo>
                      <a:pt x="1" y="6298"/>
                    </a:moveTo>
                    <a:cubicBezTo>
                      <a:pt x="21185" y="4917"/>
                      <a:pt x="24665" y="2017"/>
                      <a:pt x="26432" y="1"/>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p42"/>
              <p:cNvSpPr/>
              <p:nvPr/>
            </p:nvSpPr>
            <p:spPr>
              <a:xfrm flipH="1">
                <a:off x="6108224" y="848051"/>
                <a:ext cx="302399" cy="258993"/>
              </a:xfrm>
              <a:custGeom>
                <a:avLst/>
                <a:gdLst/>
                <a:ahLst/>
                <a:cxnLst/>
                <a:rect l="l" t="t" r="r" b="b"/>
                <a:pathLst>
                  <a:path w="7127" h="6104" fill="none" extrusionOk="0">
                    <a:moveTo>
                      <a:pt x="4226" y="0"/>
                    </a:moveTo>
                    <a:cubicBezTo>
                      <a:pt x="3260" y="3121"/>
                      <a:pt x="1" y="4972"/>
                      <a:pt x="1" y="4972"/>
                    </a:cubicBezTo>
                    <a:cubicBezTo>
                      <a:pt x="1" y="4972"/>
                      <a:pt x="4171" y="6104"/>
                      <a:pt x="7126" y="4392"/>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42"/>
              <p:cNvSpPr/>
              <p:nvPr/>
            </p:nvSpPr>
            <p:spPr>
              <a:xfrm flipH="1">
                <a:off x="6292196" y="855052"/>
                <a:ext cx="289500" cy="332863"/>
              </a:xfrm>
              <a:custGeom>
                <a:avLst/>
                <a:gdLst/>
                <a:ahLst/>
                <a:cxnLst/>
                <a:rect l="l" t="t" r="r" b="b"/>
                <a:pathLst>
                  <a:path w="6823" h="7845" fill="none" extrusionOk="0">
                    <a:moveTo>
                      <a:pt x="4033" y="1"/>
                    </a:moveTo>
                    <a:cubicBezTo>
                      <a:pt x="3176" y="3232"/>
                      <a:pt x="0" y="5690"/>
                      <a:pt x="0" y="5690"/>
                    </a:cubicBezTo>
                    <a:cubicBezTo>
                      <a:pt x="0" y="5690"/>
                      <a:pt x="2486" y="7430"/>
                      <a:pt x="6822" y="7845"/>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p42"/>
              <p:cNvSpPr/>
              <p:nvPr/>
            </p:nvSpPr>
            <p:spPr>
              <a:xfrm flipH="1">
                <a:off x="6490254" y="890225"/>
                <a:ext cx="289500" cy="364474"/>
              </a:xfrm>
              <a:custGeom>
                <a:avLst/>
                <a:gdLst/>
                <a:ahLst/>
                <a:cxnLst/>
                <a:rect l="l" t="t" r="r" b="b"/>
                <a:pathLst>
                  <a:path w="6823" h="8590" fill="none" extrusionOk="0">
                    <a:moveTo>
                      <a:pt x="6822" y="8590"/>
                    </a:moveTo>
                    <a:cubicBezTo>
                      <a:pt x="1823" y="7899"/>
                      <a:pt x="0" y="5579"/>
                      <a:pt x="0" y="5579"/>
                    </a:cubicBezTo>
                    <a:cubicBezTo>
                      <a:pt x="0" y="5579"/>
                      <a:pt x="3315" y="1934"/>
                      <a:pt x="3729" y="0"/>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42"/>
              <p:cNvSpPr/>
              <p:nvPr/>
            </p:nvSpPr>
            <p:spPr>
              <a:xfrm flipH="1">
                <a:off x="6760953" y="937109"/>
                <a:ext cx="181685" cy="362140"/>
              </a:xfrm>
              <a:custGeom>
                <a:avLst/>
                <a:gdLst/>
                <a:ahLst/>
                <a:cxnLst/>
                <a:rect l="l" t="t" r="r" b="b"/>
                <a:pathLst>
                  <a:path w="4282" h="8535" fill="none" extrusionOk="0">
                    <a:moveTo>
                      <a:pt x="2983" y="0"/>
                    </a:moveTo>
                    <a:cubicBezTo>
                      <a:pt x="2348" y="2762"/>
                      <a:pt x="0" y="4889"/>
                      <a:pt x="0" y="4889"/>
                    </a:cubicBezTo>
                    <a:cubicBezTo>
                      <a:pt x="0" y="4889"/>
                      <a:pt x="718" y="7789"/>
                      <a:pt x="4281" y="8535"/>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42"/>
              <p:cNvSpPr/>
              <p:nvPr/>
            </p:nvSpPr>
            <p:spPr>
              <a:xfrm rot="-1137740" flipH="1">
                <a:off x="7943556" y="1576953"/>
                <a:ext cx="979329" cy="1467190"/>
              </a:xfrm>
              <a:custGeom>
                <a:avLst/>
                <a:gdLst/>
                <a:ahLst/>
                <a:cxnLst/>
                <a:rect l="l" t="t" r="r" b="b"/>
                <a:pathLst>
                  <a:path w="23081" h="34579" extrusionOk="0">
                    <a:moveTo>
                      <a:pt x="4613" y="0"/>
                    </a:moveTo>
                    <a:lnTo>
                      <a:pt x="0" y="1022"/>
                    </a:lnTo>
                    <a:cubicBezTo>
                      <a:pt x="8977" y="8452"/>
                      <a:pt x="3508" y="25603"/>
                      <a:pt x="9474" y="31900"/>
                    </a:cubicBezTo>
                    <a:cubicBezTo>
                      <a:pt x="11188" y="33710"/>
                      <a:pt x="13135" y="34579"/>
                      <a:pt x="14942" y="34579"/>
                    </a:cubicBezTo>
                    <a:cubicBezTo>
                      <a:pt x="19450" y="34579"/>
                      <a:pt x="23081" y="29165"/>
                      <a:pt x="20024" y="19444"/>
                    </a:cubicBezTo>
                    <a:cubicBezTo>
                      <a:pt x="15716" y="5855"/>
                      <a:pt x="4613" y="0"/>
                      <a:pt x="4613" y="0"/>
                    </a:cubicBezTo>
                    <a:close/>
                  </a:path>
                </a:pathLst>
              </a:custGeom>
              <a:solidFill>
                <a:srgbClr val="A36483"/>
              </a:solidFill>
              <a:ln w="9525" cap="flat"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42"/>
              <p:cNvSpPr/>
              <p:nvPr/>
            </p:nvSpPr>
            <p:spPr>
              <a:xfrm rot="-1137740" flipH="1">
                <a:off x="8219124" y="1569828"/>
                <a:ext cx="615279" cy="1432058"/>
              </a:xfrm>
              <a:custGeom>
                <a:avLst/>
                <a:gdLst/>
                <a:ahLst/>
                <a:cxnLst/>
                <a:rect l="l" t="t" r="r" b="b"/>
                <a:pathLst>
                  <a:path w="14501" h="33751" fill="none" extrusionOk="0">
                    <a:moveTo>
                      <a:pt x="1" y="0"/>
                    </a:moveTo>
                    <a:cubicBezTo>
                      <a:pt x="7734" y="7292"/>
                      <a:pt x="13396" y="17235"/>
                      <a:pt x="14501" y="33751"/>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p42"/>
              <p:cNvSpPr/>
              <p:nvPr/>
            </p:nvSpPr>
            <p:spPr>
              <a:xfrm rot="-1137740" flipH="1">
                <a:off x="8228819" y="2460526"/>
                <a:ext cx="345763" cy="574249"/>
              </a:xfrm>
              <a:custGeom>
                <a:avLst/>
                <a:gdLst/>
                <a:ahLst/>
                <a:cxnLst/>
                <a:rect l="l" t="t" r="r" b="b"/>
                <a:pathLst>
                  <a:path w="8149" h="13534" fill="none" extrusionOk="0">
                    <a:moveTo>
                      <a:pt x="1" y="13534"/>
                    </a:moveTo>
                    <a:cubicBezTo>
                      <a:pt x="3204" y="9004"/>
                      <a:pt x="2514" y="0"/>
                      <a:pt x="2514" y="0"/>
                    </a:cubicBezTo>
                    <a:cubicBezTo>
                      <a:pt x="2514" y="0"/>
                      <a:pt x="6823" y="6767"/>
                      <a:pt x="8148" y="11876"/>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p42"/>
              <p:cNvSpPr/>
              <p:nvPr/>
            </p:nvSpPr>
            <p:spPr>
              <a:xfrm rot="-1137740" flipH="1">
                <a:off x="8096392" y="2183541"/>
                <a:ext cx="543784" cy="713759"/>
              </a:xfrm>
              <a:custGeom>
                <a:avLst/>
                <a:gdLst/>
                <a:ahLst/>
                <a:cxnLst/>
                <a:rect l="l" t="t" r="r" b="b"/>
                <a:pathLst>
                  <a:path w="12816" h="16822" fill="none" extrusionOk="0">
                    <a:moveTo>
                      <a:pt x="0" y="16821"/>
                    </a:moveTo>
                    <a:cubicBezTo>
                      <a:pt x="4530" y="9861"/>
                      <a:pt x="3177" y="1"/>
                      <a:pt x="3177" y="1"/>
                    </a:cubicBezTo>
                    <a:cubicBezTo>
                      <a:pt x="3177" y="1"/>
                      <a:pt x="10661" y="6160"/>
                      <a:pt x="12816" y="12485"/>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p42"/>
              <p:cNvSpPr/>
              <p:nvPr/>
            </p:nvSpPr>
            <p:spPr>
              <a:xfrm rot="-1137740" flipH="1">
                <a:off x="8086776" y="1950162"/>
                <a:ext cx="546160" cy="641076"/>
              </a:xfrm>
              <a:custGeom>
                <a:avLst/>
                <a:gdLst/>
                <a:ahLst/>
                <a:cxnLst/>
                <a:rect l="l" t="t" r="r" b="b"/>
                <a:pathLst>
                  <a:path w="12872" h="15109" fill="none" extrusionOk="0">
                    <a:moveTo>
                      <a:pt x="1" y="15109"/>
                    </a:moveTo>
                    <a:cubicBezTo>
                      <a:pt x="4005" y="9032"/>
                      <a:pt x="2127" y="1"/>
                      <a:pt x="2127" y="1"/>
                    </a:cubicBezTo>
                    <a:cubicBezTo>
                      <a:pt x="2127" y="1"/>
                      <a:pt x="8425" y="3868"/>
                      <a:pt x="12871" y="9171"/>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8" name="Google Shape;468;p42"/>
              <p:cNvSpPr/>
              <p:nvPr/>
            </p:nvSpPr>
            <p:spPr>
              <a:xfrm rot="-1137740" flipH="1">
                <a:off x="8208144" y="1768765"/>
                <a:ext cx="366850" cy="441867"/>
              </a:xfrm>
              <a:custGeom>
                <a:avLst/>
                <a:gdLst/>
                <a:ahLst/>
                <a:cxnLst/>
                <a:rect l="l" t="t" r="r" b="b"/>
                <a:pathLst>
                  <a:path w="8646" h="10414" fill="none" extrusionOk="0">
                    <a:moveTo>
                      <a:pt x="1" y="10413"/>
                    </a:moveTo>
                    <a:cubicBezTo>
                      <a:pt x="1851" y="5718"/>
                      <a:pt x="139" y="1"/>
                      <a:pt x="139" y="1"/>
                    </a:cubicBezTo>
                    <a:cubicBezTo>
                      <a:pt x="139" y="1"/>
                      <a:pt x="5884" y="1713"/>
                      <a:pt x="8646" y="4033"/>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p42"/>
              <p:cNvSpPr/>
              <p:nvPr/>
            </p:nvSpPr>
            <p:spPr>
              <a:xfrm rot="-1137740" flipH="1">
                <a:off x="8289415" y="1612953"/>
                <a:ext cx="304733" cy="191063"/>
              </a:xfrm>
              <a:custGeom>
                <a:avLst/>
                <a:gdLst/>
                <a:ahLst/>
                <a:cxnLst/>
                <a:rect l="l" t="t" r="r" b="b"/>
                <a:pathLst>
                  <a:path w="7182" h="4503" fill="none" extrusionOk="0">
                    <a:moveTo>
                      <a:pt x="581" y="4503"/>
                    </a:moveTo>
                    <a:cubicBezTo>
                      <a:pt x="830" y="2349"/>
                      <a:pt x="1" y="1"/>
                      <a:pt x="1" y="1"/>
                    </a:cubicBezTo>
                    <a:cubicBezTo>
                      <a:pt x="1" y="1"/>
                      <a:pt x="4862" y="968"/>
                      <a:pt x="7182" y="2597"/>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42"/>
              <p:cNvSpPr/>
              <p:nvPr/>
            </p:nvSpPr>
            <p:spPr>
              <a:xfrm flipH="1">
                <a:off x="6963679" y="979284"/>
                <a:ext cx="141843" cy="332863"/>
              </a:xfrm>
              <a:custGeom>
                <a:avLst/>
                <a:gdLst/>
                <a:ahLst/>
                <a:cxnLst/>
                <a:rect l="l" t="t" r="r" b="b"/>
                <a:pathLst>
                  <a:path w="3343" h="7845" fill="none" extrusionOk="0">
                    <a:moveTo>
                      <a:pt x="2486" y="7844"/>
                    </a:moveTo>
                    <a:cubicBezTo>
                      <a:pt x="1298" y="6933"/>
                      <a:pt x="442" y="5662"/>
                      <a:pt x="0" y="4254"/>
                    </a:cubicBezTo>
                    <a:lnTo>
                      <a:pt x="3342" y="0"/>
                    </a:ln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p42"/>
              <p:cNvSpPr/>
              <p:nvPr/>
            </p:nvSpPr>
            <p:spPr>
              <a:xfrm flipH="1">
                <a:off x="6292336" y="348069"/>
                <a:ext cx="1381563" cy="894934"/>
              </a:xfrm>
              <a:custGeom>
                <a:avLst/>
                <a:gdLst/>
                <a:ahLst/>
                <a:cxnLst/>
                <a:rect l="l" t="t" r="r" b="b"/>
                <a:pathLst>
                  <a:path w="32561" h="21092" extrusionOk="0">
                    <a:moveTo>
                      <a:pt x="27262" y="0"/>
                    </a:moveTo>
                    <a:cubicBezTo>
                      <a:pt x="23681" y="0"/>
                      <a:pt x="18779" y="2492"/>
                      <a:pt x="15744" y="6509"/>
                    </a:cubicBezTo>
                    <a:cubicBezTo>
                      <a:pt x="10027" y="14049"/>
                      <a:pt x="940" y="18882"/>
                      <a:pt x="940" y="18882"/>
                    </a:cubicBezTo>
                    <a:lnTo>
                      <a:pt x="1" y="21092"/>
                    </a:lnTo>
                    <a:cubicBezTo>
                      <a:pt x="17705" y="20401"/>
                      <a:pt x="29112" y="16231"/>
                      <a:pt x="31459" y="6509"/>
                    </a:cubicBezTo>
                    <a:cubicBezTo>
                      <a:pt x="32561" y="1947"/>
                      <a:pt x="30428" y="0"/>
                      <a:pt x="27262" y="0"/>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p42"/>
              <p:cNvSpPr/>
              <p:nvPr/>
            </p:nvSpPr>
            <p:spPr>
              <a:xfrm flipH="1">
                <a:off x="6014815" y="1243318"/>
                <a:ext cx="1141112" cy="984461"/>
              </a:xfrm>
              <a:custGeom>
                <a:avLst/>
                <a:gdLst/>
                <a:ahLst/>
                <a:cxnLst/>
                <a:rect l="l" t="t" r="r" b="b"/>
                <a:pathLst>
                  <a:path w="26894" h="23202" extrusionOk="0">
                    <a:moveTo>
                      <a:pt x="5049" y="1"/>
                    </a:moveTo>
                    <a:cubicBezTo>
                      <a:pt x="4518" y="1"/>
                      <a:pt x="4045" y="45"/>
                      <a:pt x="3646" y="130"/>
                    </a:cubicBezTo>
                    <a:cubicBezTo>
                      <a:pt x="1" y="903"/>
                      <a:pt x="2873" y="2864"/>
                      <a:pt x="2873" y="2864"/>
                    </a:cubicBezTo>
                    <a:cubicBezTo>
                      <a:pt x="12899" y="8692"/>
                      <a:pt x="11325" y="16370"/>
                      <a:pt x="16268" y="21452"/>
                    </a:cubicBezTo>
                    <a:cubicBezTo>
                      <a:pt x="17451" y="22661"/>
                      <a:pt x="18752" y="23201"/>
                      <a:pt x="19970" y="23201"/>
                    </a:cubicBezTo>
                    <a:cubicBezTo>
                      <a:pt x="23848" y="23201"/>
                      <a:pt x="26893" y="17731"/>
                      <a:pt x="22648" y="10901"/>
                    </a:cubicBezTo>
                    <a:cubicBezTo>
                      <a:pt x="17655" y="2932"/>
                      <a:pt x="9377" y="1"/>
                      <a:pt x="5049" y="1"/>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p42"/>
              <p:cNvSpPr/>
              <p:nvPr/>
            </p:nvSpPr>
            <p:spPr>
              <a:xfrm flipH="1">
                <a:off x="7368891" y="1589835"/>
                <a:ext cx="1096009" cy="930278"/>
              </a:xfrm>
              <a:custGeom>
                <a:avLst/>
                <a:gdLst/>
                <a:ahLst/>
                <a:cxnLst/>
                <a:rect l="l" t="t" r="r" b="b"/>
                <a:pathLst>
                  <a:path w="25831" h="21925" extrusionOk="0">
                    <a:moveTo>
                      <a:pt x="1" y="0"/>
                    </a:moveTo>
                    <a:lnTo>
                      <a:pt x="1" y="0"/>
                    </a:lnTo>
                    <a:cubicBezTo>
                      <a:pt x="8894" y="10523"/>
                      <a:pt x="10192" y="18201"/>
                      <a:pt x="16959" y="21322"/>
                    </a:cubicBezTo>
                    <a:cubicBezTo>
                      <a:pt x="17851" y="21735"/>
                      <a:pt x="18685" y="21924"/>
                      <a:pt x="19438" y="21924"/>
                    </a:cubicBezTo>
                    <a:cubicBezTo>
                      <a:pt x="24371" y="21924"/>
                      <a:pt x="25830" y="13827"/>
                      <a:pt x="17539" y="7789"/>
                    </a:cubicBezTo>
                    <a:cubicBezTo>
                      <a:pt x="7955" y="856"/>
                      <a:pt x="6326" y="663"/>
                      <a:pt x="6326" y="663"/>
                    </a:cubicBezTo>
                    <a:lnTo>
                      <a:pt x="1" y="0"/>
                    </a:lnTo>
                    <a:close/>
                  </a:path>
                </a:pathLst>
              </a:custGeom>
              <a:solidFill>
                <a:srgbClr val="7284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p42"/>
              <p:cNvSpPr/>
              <p:nvPr/>
            </p:nvSpPr>
            <p:spPr>
              <a:xfrm flipH="1">
                <a:off x="6378895" y="392195"/>
                <a:ext cx="1215322" cy="800442"/>
              </a:xfrm>
              <a:custGeom>
                <a:avLst/>
                <a:gdLst/>
                <a:ahLst/>
                <a:cxnLst/>
                <a:rect l="l" t="t" r="r" b="b"/>
                <a:pathLst>
                  <a:path w="28643" h="18865" fill="none" extrusionOk="0">
                    <a:moveTo>
                      <a:pt x="1" y="18864"/>
                    </a:moveTo>
                    <a:cubicBezTo>
                      <a:pt x="13534" y="15495"/>
                      <a:pt x="25328" y="6491"/>
                      <a:pt x="28642" y="0"/>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p42"/>
              <p:cNvSpPr/>
              <p:nvPr/>
            </p:nvSpPr>
            <p:spPr>
              <a:xfrm flipH="1">
                <a:off x="6327368" y="348833"/>
                <a:ext cx="342240" cy="376227"/>
              </a:xfrm>
              <a:custGeom>
                <a:avLst/>
                <a:gdLst/>
                <a:ahLst/>
                <a:cxnLst/>
                <a:rect l="l" t="t" r="r" b="b"/>
                <a:pathLst>
                  <a:path w="8066" h="8867" fill="none" extrusionOk="0">
                    <a:moveTo>
                      <a:pt x="2984" y="0"/>
                    </a:moveTo>
                    <a:cubicBezTo>
                      <a:pt x="2597" y="4834"/>
                      <a:pt x="1" y="8866"/>
                      <a:pt x="1" y="8866"/>
                    </a:cubicBezTo>
                    <a:cubicBezTo>
                      <a:pt x="1" y="8866"/>
                      <a:pt x="6685" y="7098"/>
                      <a:pt x="8065" y="4889"/>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p42"/>
              <p:cNvSpPr/>
              <p:nvPr/>
            </p:nvSpPr>
            <p:spPr>
              <a:xfrm flipH="1">
                <a:off x="6408235" y="406239"/>
                <a:ext cx="405504" cy="450055"/>
              </a:xfrm>
              <a:custGeom>
                <a:avLst/>
                <a:gdLst/>
                <a:ahLst/>
                <a:cxnLst/>
                <a:rect l="l" t="t" r="r" b="b"/>
                <a:pathLst>
                  <a:path w="9557" h="10607" fill="none" extrusionOk="0">
                    <a:moveTo>
                      <a:pt x="9557" y="9115"/>
                    </a:moveTo>
                    <a:cubicBezTo>
                      <a:pt x="7071" y="10606"/>
                      <a:pt x="0" y="10109"/>
                      <a:pt x="0" y="10109"/>
                    </a:cubicBezTo>
                    <a:cubicBezTo>
                      <a:pt x="1464" y="6961"/>
                      <a:pt x="2072" y="3453"/>
                      <a:pt x="1740" y="1"/>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p42"/>
              <p:cNvSpPr/>
              <p:nvPr/>
            </p:nvSpPr>
            <p:spPr>
              <a:xfrm flipH="1">
                <a:off x="6561743" y="537472"/>
                <a:ext cx="425446" cy="426634"/>
              </a:xfrm>
              <a:custGeom>
                <a:avLst/>
                <a:gdLst/>
                <a:ahLst/>
                <a:cxnLst/>
                <a:rect l="l" t="t" r="r" b="b"/>
                <a:pathLst>
                  <a:path w="10027" h="10055" fill="none" extrusionOk="0">
                    <a:moveTo>
                      <a:pt x="1382" y="1"/>
                    </a:moveTo>
                    <a:cubicBezTo>
                      <a:pt x="1437" y="5773"/>
                      <a:pt x="1" y="9419"/>
                      <a:pt x="1" y="9419"/>
                    </a:cubicBezTo>
                    <a:cubicBezTo>
                      <a:pt x="1" y="9419"/>
                      <a:pt x="5967" y="10054"/>
                      <a:pt x="10027" y="9999"/>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p42"/>
              <p:cNvSpPr/>
              <p:nvPr/>
            </p:nvSpPr>
            <p:spPr>
              <a:xfrm flipH="1">
                <a:off x="6775034" y="692167"/>
                <a:ext cx="369183" cy="400836"/>
              </a:xfrm>
              <a:custGeom>
                <a:avLst/>
                <a:gdLst/>
                <a:ahLst/>
                <a:cxnLst/>
                <a:rect l="l" t="t" r="r" b="b"/>
                <a:pathLst>
                  <a:path w="8701" h="9447" fill="none" extrusionOk="0">
                    <a:moveTo>
                      <a:pt x="1934" y="1"/>
                    </a:moveTo>
                    <a:cubicBezTo>
                      <a:pt x="1851" y="2735"/>
                      <a:pt x="1188" y="5442"/>
                      <a:pt x="1" y="7900"/>
                    </a:cubicBezTo>
                    <a:cubicBezTo>
                      <a:pt x="1" y="7900"/>
                      <a:pt x="5193" y="9447"/>
                      <a:pt x="8701" y="9115"/>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42"/>
              <p:cNvSpPr/>
              <p:nvPr/>
            </p:nvSpPr>
            <p:spPr>
              <a:xfrm flipH="1">
                <a:off x="7035168" y="835153"/>
                <a:ext cx="269600" cy="330487"/>
              </a:xfrm>
              <a:custGeom>
                <a:avLst/>
                <a:gdLst/>
                <a:ahLst/>
                <a:cxnLst/>
                <a:rect l="l" t="t" r="r" b="b"/>
                <a:pathLst>
                  <a:path w="6354" h="7789" fill="none" extrusionOk="0">
                    <a:moveTo>
                      <a:pt x="6353" y="7789"/>
                    </a:moveTo>
                    <a:cubicBezTo>
                      <a:pt x="3426" y="7706"/>
                      <a:pt x="1" y="6215"/>
                      <a:pt x="1" y="6215"/>
                    </a:cubicBezTo>
                    <a:cubicBezTo>
                      <a:pt x="1" y="6215"/>
                      <a:pt x="2349" y="2900"/>
                      <a:pt x="2459" y="0"/>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42"/>
              <p:cNvSpPr/>
              <p:nvPr/>
            </p:nvSpPr>
            <p:spPr>
              <a:xfrm flipH="1">
                <a:off x="7264880" y="992182"/>
                <a:ext cx="202773" cy="215672"/>
              </a:xfrm>
              <a:custGeom>
                <a:avLst/>
                <a:gdLst/>
                <a:ahLst/>
                <a:cxnLst/>
                <a:rect l="l" t="t" r="r" b="b"/>
                <a:pathLst>
                  <a:path w="4779" h="5083" fill="none" extrusionOk="0">
                    <a:moveTo>
                      <a:pt x="1796" y="0"/>
                    </a:moveTo>
                    <a:cubicBezTo>
                      <a:pt x="1575" y="2072"/>
                      <a:pt x="1" y="3895"/>
                      <a:pt x="1" y="3895"/>
                    </a:cubicBezTo>
                    <a:cubicBezTo>
                      <a:pt x="1548" y="4447"/>
                      <a:pt x="3149" y="4834"/>
                      <a:pt x="4779" y="5082"/>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1" name="Google Shape;481;p42"/>
              <p:cNvSpPr/>
              <p:nvPr/>
            </p:nvSpPr>
            <p:spPr>
              <a:xfrm flipH="1">
                <a:off x="7544938" y="1603879"/>
                <a:ext cx="782834" cy="887169"/>
              </a:xfrm>
              <a:custGeom>
                <a:avLst/>
                <a:gdLst/>
                <a:ahLst/>
                <a:cxnLst/>
                <a:rect l="l" t="t" r="r" b="b"/>
                <a:pathLst>
                  <a:path w="18450" h="20909" fill="none" extrusionOk="0">
                    <a:moveTo>
                      <a:pt x="0" y="1"/>
                    </a:moveTo>
                    <a:cubicBezTo>
                      <a:pt x="6574" y="4116"/>
                      <a:pt x="16876" y="16517"/>
                      <a:pt x="18450" y="20908"/>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2" name="Google Shape;482;p42"/>
              <p:cNvSpPr/>
              <p:nvPr/>
            </p:nvSpPr>
            <p:spPr>
              <a:xfrm flipH="1">
                <a:off x="7469935" y="2107764"/>
                <a:ext cx="331675" cy="405546"/>
              </a:xfrm>
              <a:custGeom>
                <a:avLst/>
                <a:gdLst/>
                <a:ahLst/>
                <a:cxnLst/>
                <a:rect l="l" t="t" r="r" b="b"/>
                <a:pathLst>
                  <a:path w="7817" h="9558" fill="none" extrusionOk="0">
                    <a:moveTo>
                      <a:pt x="7817" y="5663"/>
                    </a:moveTo>
                    <a:cubicBezTo>
                      <a:pt x="3287" y="664"/>
                      <a:pt x="0" y="1"/>
                      <a:pt x="0" y="1"/>
                    </a:cubicBezTo>
                    <a:cubicBezTo>
                      <a:pt x="0" y="1"/>
                      <a:pt x="2017" y="5193"/>
                      <a:pt x="2541" y="9557"/>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42"/>
              <p:cNvSpPr/>
              <p:nvPr/>
            </p:nvSpPr>
            <p:spPr>
              <a:xfrm flipH="1">
                <a:off x="7544948" y="1974198"/>
                <a:ext cx="372663" cy="445345"/>
              </a:xfrm>
              <a:custGeom>
                <a:avLst/>
                <a:gdLst/>
                <a:ahLst/>
                <a:cxnLst/>
                <a:rect l="l" t="t" r="r" b="b"/>
                <a:pathLst>
                  <a:path w="8783" h="10496" fill="none" extrusionOk="0">
                    <a:moveTo>
                      <a:pt x="1270" y="10496"/>
                    </a:moveTo>
                    <a:cubicBezTo>
                      <a:pt x="1795" y="4337"/>
                      <a:pt x="0" y="0"/>
                      <a:pt x="0" y="0"/>
                    </a:cubicBezTo>
                    <a:cubicBezTo>
                      <a:pt x="0" y="0"/>
                      <a:pt x="5800" y="111"/>
                      <a:pt x="8783" y="2928"/>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42"/>
              <p:cNvSpPr/>
              <p:nvPr/>
            </p:nvSpPr>
            <p:spPr>
              <a:xfrm flipH="1">
                <a:off x="7745299" y="1839444"/>
                <a:ext cx="289500" cy="376184"/>
              </a:xfrm>
              <a:custGeom>
                <a:avLst/>
                <a:gdLst/>
                <a:ahLst/>
                <a:cxnLst/>
                <a:rect l="l" t="t" r="r" b="b"/>
                <a:pathLst>
                  <a:path w="6823" h="8866" fill="none" extrusionOk="0">
                    <a:moveTo>
                      <a:pt x="0" y="8866"/>
                    </a:moveTo>
                    <a:cubicBezTo>
                      <a:pt x="994" y="4723"/>
                      <a:pt x="0" y="276"/>
                      <a:pt x="0" y="276"/>
                    </a:cubicBezTo>
                    <a:cubicBezTo>
                      <a:pt x="0" y="276"/>
                      <a:pt x="4060" y="0"/>
                      <a:pt x="6822" y="1491"/>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42"/>
              <p:cNvSpPr/>
              <p:nvPr/>
            </p:nvSpPr>
            <p:spPr>
              <a:xfrm flipH="1">
                <a:off x="7953923" y="1711690"/>
                <a:ext cx="241427" cy="248470"/>
              </a:xfrm>
              <a:custGeom>
                <a:avLst/>
                <a:gdLst/>
                <a:ahLst/>
                <a:cxnLst/>
                <a:rect l="l" t="t" r="r" b="b"/>
                <a:pathLst>
                  <a:path w="5690" h="5856" fill="none" extrusionOk="0">
                    <a:moveTo>
                      <a:pt x="0" y="5856"/>
                    </a:moveTo>
                    <a:cubicBezTo>
                      <a:pt x="967" y="4199"/>
                      <a:pt x="553" y="249"/>
                      <a:pt x="553" y="249"/>
                    </a:cubicBezTo>
                    <a:cubicBezTo>
                      <a:pt x="553" y="249"/>
                      <a:pt x="3480" y="1"/>
                      <a:pt x="5690" y="1050"/>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42"/>
              <p:cNvSpPr/>
              <p:nvPr/>
            </p:nvSpPr>
            <p:spPr>
              <a:xfrm flipH="1">
                <a:off x="6211354" y="1265212"/>
                <a:ext cx="840284" cy="931678"/>
              </a:xfrm>
              <a:custGeom>
                <a:avLst/>
                <a:gdLst/>
                <a:ahLst/>
                <a:cxnLst/>
                <a:rect l="l" t="t" r="r" b="b"/>
                <a:pathLst>
                  <a:path w="19804" h="21958" fill="none" extrusionOk="0">
                    <a:moveTo>
                      <a:pt x="1" y="1"/>
                    </a:moveTo>
                    <a:cubicBezTo>
                      <a:pt x="14832" y="5911"/>
                      <a:pt x="18727" y="17428"/>
                      <a:pt x="19804" y="21958"/>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42"/>
              <p:cNvSpPr/>
              <p:nvPr/>
            </p:nvSpPr>
            <p:spPr>
              <a:xfrm flipH="1">
                <a:off x="6136356" y="1801937"/>
                <a:ext cx="242615" cy="413692"/>
              </a:xfrm>
              <a:custGeom>
                <a:avLst/>
                <a:gdLst/>
                <a:ahLst/>
                <a:cxnLst/>
                <a:rect l="l" t="t" r="r" b="b"/>
                <a:pathLst>
                  <a:path w="5718" h="9750" fill="none" extrusionOk="0">
                    <a:moveTo>
                      <a:pt x="138" y="9750"/>
                    </a:moveTo>
                    <a:cubicBezTo>
                      <a:pt x="1464" y="5414"/>
                      <a:pt x="0" y="0"/>
                      <a:pt x="0" y="0"/>
                    </a:cubicBezTo>
                    <a:cubicBezTo>
                      <a:pt x="0" y="0"/>
                      <a:pt x="4392" y="2845"/>
                      <a:pt x="5717" y="7209"/>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p42"/>
              <p:cNvSpPr/>
              <p:nvPr/>
            </p:nvSpPr>
            <p:spPr>
              <a:xfrm rot="10800000">
                <a:off x="6510750" y="2056750"/>
                <a:ext cx="1005300" cy="1250400"/>
              </a:xfrm>
              <a:prstGeom prst="flowChartManualOperation">
                <a:avLst/>
              </a:prstGeom>
              <a:solidFill>
                <a:srgbClr val="7D9DC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p42"/>
              <p:cNvSpPr/>
              <p:nvPr/>
            </p:nvSpPr>
            <p:spPr>
              <a:xfrm flipH="1">
                <a:off x="6117598" y="1624966"/>
                <a:ext cx="397315" cy="482853"/>
              </a:xfrm>
              <a:custGeom>
                <a:avLst/>
                <a:gdLst/>
                <a:ahLst/>
                <a:cxnLst/>
                <a:rect l="l" t="t" r="r" b="b"/>
                <a:pathLst>
                  <a:path w="9364" h="11380" fill="none" extrusionOk="0">
                    <a:moveTo>
                      <a:pt x="249" y="11380"/>
                    </a:moveTo>
                    <a:cubicBezTo>
                      <a:pt x="1740" y="6132"/>
                      <a:pt x="0" y="1"/>
                      <a:pt x="0" y="1"/>
                    </a:cubicBezTo>
                    <a:cubicBezTo>
                      <a:pt x="0" y="1"/>
                      <a:pt x="6850" y="1326"/>
                      <a:pt x="9363" y="6298"/>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p42"/>
              <p:cNvSpPr/>
              <p:nvPr/>
            </p:nvSpPr>
            <p:spPr>
              <a:xfrm flipH="1">
                <a:off x="6250019" y="1490212"/>
                <a:ext cx="380894" cy="405504"/>
              </a:xfrm>
              <a:custGeom>
                <a:avLst/>
                <a:gdLst/>
                <a:ahLst/>
                <a:cxnLst/>
                <a:rect l="l" t="t" r="r" b="b"/>
                <a:pathLst>
                  <a:path w="8977" h="9557" fill="none" extrusionOk="0">
                    <a:moveTo>
                      <a:pt x="332" y="9557"/>
                    </a:moveTo>
                    <a:cubicBezTo>
                      <a:pt x="1685" y="4226"/>
                      <a:pt x="0" y="553"/>
                      <a:pt x="0" y="553"/>
                    </a:cubicBezTo>
                    <a:cubicBezTo>
                      <a:pt x="0" y="553"/>
                      <a:pt x="5524" y="0"/>
                      <a:pt x="8976" y="3204"/>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42"/>
              <p:cNvSpPr/>
              <p:nvPr/>
            </p:nvSpPr>
            <p:spPr>
              <a:xfrm flipH="1">
                <a:off x="6470355" y="1388255"/>
                <a:ext cx="269558" cy="276601"/>
              </a:xfrm>
              <a:custGeom>
                <a:avLst/>
                <a:gdLst/>
                <a:ahLst/>
                <a:cxnLst/>
                <a:rect l="l" t="t" r="r" b="b"/>
                <a:pathLst>
                  <a:path w="6353" h="6519" fill="none" extrusionOk="0">
                    <a:moveTo>
                      <a:pt x="387" y="6519"/>
                    </a:moveTo>
                    <a:cubicBezTo>
                      <a:pt x="801" y="4503"/>
                      <a:pt x="0" y="995"/>
                      <a:pt x="0" y="995"/>
                    </a:cubicBezTo>
                    <a:cubicBezTo>
                      <a:pt x="2017" y="139"/>
                      <a:pt x="4254" y="1"/>
                      <a:pt x="6353" y="608"/>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42"/>
              <p:cNvSpPr/>
              <p:nvPr/>
            </p:nvSpPr>
            <p:spPr>
              <a:xfrm flipH="1">
                <a:off x="6647284" y="1303864"/>
                <a:ext cx="227382" cy="208671"/>
              </a:xfrm>
              <a:custGeom>
                <a:avLst/>
                <a:gdLst/>
                <a:ahLst/>
                <a:cxnLst/>
                <a:rect l="l" t="t" r="r" b="b"/>
                <a:pathLst>
                  <a:path w="5359" h="4918" fill="none" extrusionOk="0">
                    <a:moveTo>
                      <a:pt x="829" y="4917"/>
                    </a:moveTo>
                    <a:cubicBezTo>
                      <a:pt x="1381" y="3812"/>
                      <a:pt x="0" y="1023"/>
                      <a:pt x="0" y="1023"/>
                    </a:cubicBezTo>
                    <a:cubicBezTo>
                      <a:pt x="0" y="1023"/>
                      <a:pt x="2762" y="1"/>
                      <a:pt x="5358" y="222"/>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42"/>
              <p:cNvSpPr/>
              <p:nvPr/>
            </p:nvSpPr>
            <p:spPr>
              <a:xfrm flipH="1">
                <a:off x="6752716" y="1177341"/>
                <a:ext cx="1935996" cy="881271"/>
              </a:xfrm>
              <a:custGeom>
                <a:avLst/>
                <a:gdLst/>
                <a:ahLst/>
                <a:cxnLst/>
                <a:rect l="l" t="t" r="r" b="b"/>
                <a:pathLst>
                  <a:path w="45628" h="20770" extrusionOk="0">
                    <a:moveTo>
                      <a:pt x="0" y="0"/>
                    </a:moveTo>
                    <a:lnTo>
                      <a:pt x="0" y="12733"/>
                    </a:lnTo>
                    <a:lnTo>
                      <a:pt x="30161" y="12733"/>
                    </a:lnTo>
                    <a:cubicBezTo>
                      <a:pt x="31652" y="12733"/>
                      <a:pt x="32895" y="13948"/>
                      <a:pt x="32895" y="15467"/>
                    </a:cubicBezTo>
                    <a:lnTo>
                      <a:pt x="32895" y="20770"/>
                    </a:lnTo>
                    <a:lnTo>
                      <a:pt x="45628" y="20770"/>
                    </a:lnTo>
                    <a:lnTo>
                      <a:pt x="45628" y="7457"/>
                    </a:lnTo>
                    <a:cubicBezTo>
                      <a:pt x="45628" y="3342"/>
                      <a:pt x="42286" y="0"/>
                      <a:pt x="38170" y="0"/>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494" name="Google Shape;494;p42"/>
              <p:cNvCxnSpPr/>
              <p:nvPr/>
            </p:nvCxnSpPr>
            <p:spPr>
              <a:xfrm flipH="1">
                <a:off x="6628263" y="2075675"/>
                <a:ext cx="195000" cy="1205400"/>
              </a:xfrm>
              <a:prstGeom prst="straightConnector1">
                <a:avLst/>
              </a:prstGeom>
              <a:noFill/>
              <a:ln w="9525" cap="flat" cmpd="sng">
                <a:solidFill>
                  <a:srgbClr val="EFEFEF"/>
                </a:solidFill>
                <a:prstDash val="solid"/>
                <a:round/>
                <a:headEnd type="none" w="sm" len="sm"/>
                <a:tailEnd type="none" w="sm" len="sm"/>
              </a:ln>
            </p:spPr>
          </p:cxnSp>
          <p:cxnSp>
            <p:nvCxnSpPr>
              <p:cNvPr id="495" name="Google Shape;495;p42"/>
              <p:cNvCxnSpPr/>
              <p:nvPr/>
            </p:nvCxnSpPr>
            <p:spPr>
              <a:xfrm flipH="1">
                <a:off x="6881800" y="2075675"/>
                <a:ext cx="67500" cy="1590900"/>
              </a:xfrm>
              <a:prstGeom prst="straightConnector1">
                <a:avLst/>
              </a:prstGeom>
              <a:noFill/>
              <a:ln w="9525" cap="flat" cmpd="sng">
                <a:solidFill>
                  <a:srgbClr val="EFEFEF"/>
                </a:solidFill>
                <a:prstDash val="solid"/>
                <a:round/>
                <a:headEnd type="none" w="sm" len="sm"/>
                <a:tailEnd type="none" w="sm" len="sm"/>
              </a:ln>
            </p:spPr>
          </p:cxnSp>
          <p:cxnSp>
            <p:nvCxnSpPr>
              <p:cNvPr id="496" name="Google Shape;496;p42"/>
              <p:cNvCxnSpPr/>
              <p:nvPr/>
            </p:nvCxnSpPr>
            <p:spPr>
              <a:xfrm>
                <a:off x="7069225" y="2067950"/>
                <a:ext cx="53700" cy="727200"/>
              </a:xfrm>
              <a:prstGeom prst="straightConnector1">
                <a:avLst/>
              </a:prstGeom>
              <a:noFill/>
              <a:ln w="9525" cap="flat" cmpd="sng">
                <a:solidFill>
                  <a:srgbClr val="EFEFEF"/>
                </a:solidFill>
                <a:prstDash val="solid"/>
                <a:round/>
                <a:headEnd type="none" w="sm" len="sm"/>
                <a:tailEnd type="none" w="sm" len="sm"/>
              </a:ln>
            </p:spPr>
          </p:cxnSp>
          <p:cxnSp>
            <p:nvCxnSpPr>
              <p:cNvPr id="497" name="Google Shape;497;p42"/>
              <p:cNvCxnSpPr/>
              <p:nvPr/>
            </p:nvCxnSpPr>
            <p:spPr>
              <a:xfrm>
                <a:off x="7235550" y="2067950"/>
                <a:ext cx="124500" cy="964200"/>
              </a:xfrm>
              <a:prstGeom prst="straightConnector1">
                <a:avLst/>
              </a:prstGeom>
              <a:noFill/>
              <a:ln w="9525" cap="flat" cmpd="sng">
                <a:solidFill>
                  <a:srgbClr val="EFEFEF"/>
                </a:solidFill>
                <a:prstDash val="solid"/>
                <a:round/>
                <a:headEnd type="none" w="sm" len="sm"/>
                <a:tailEnd type="none" w="sm" len="sm"/>
              </a:ln>
            </p:spPr>
          </p:cxnSp>
          <p:sp>
            <p:nvSpPr>
              <p:cNvPr id="498" name="Google Shape;498;p42"/>
              <p:cNvSpPr/>
              <p:nvPr/>
            </p:nvSpPr>
            <p:spPr>
              <a:xfrm>
                <a:off x="6650995" y="1937290"/>
                <a:ext cx="724800" cy="134100"/>
              </a:xfrm>
              <a:prstGeom prst="roundRect">
                <a:avLst>
                  <a:gd name="adj" fmla="val 50000"/>
                </a:avLst>
              </a:prstGeom>
              <a:solidFill>
                <a:srgbClr val="3247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99" name="Google Shape;499;p42"/>
              <p:cNvGrpSpPr/>
              <p:nvPr/>
            </p:nvGrpSpPr>
            <p:grpSpPr>
              <a:xfrm>
                <a:off x="7758856" y="639672"/>
                <a:ext cx="957000" cy="450054"/>
                <a:chOff x="7338668" y="639672"/>
                <a:chExt cx="957000" cy="450054"/>
              </a:xfrm>
            </p:grpSpPr>
            <p:sp>
              <p:nvSpPr>
                <p:cNvPr id="500" name="Google Shape;500;p42"/>
                <p:cNvSpPr/>
                <p:nvPr/>
              </p:nvSpPr>
              <p:spPr>
                <a:xfrm flipH="1">
                  <a:off x="7738015" y="781097"/>
                  <a:ext cx="158275" cy="308629"/>
                </a:xfrm>
                <a:custGeom>
                  <a:avLst/>
                  <a:gdLst/>
                  <a:ahLst/>
                  <a:cxnLst/>
                  <a:rect l="l" t="t" r="r" b="b"/>
                  <a:pathLst>
                    <a:path w="3978" h="8425" extrusionOk="0">
                      <a:moveTo>
                        <a:pt x="0" y="0"/>
                      </a:moveTo>
                      <a:lnTo>
                        <a:pt x="0" y="8424"/>
                      </a:lnTo>
                      <a:lnTo>
                        <a:pt x="3977" y="8424"/>
                      </a:lnTo>
                      <a:lnTo>
                        <a:pt x="3977" y="0"/>
                      </a:ln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42"/>
                <p:cNvSpPr/>
                <p:nvPr/>
              </p:nvSpPr>
              <p:spPr>
                <a:xfrm>
                  <a:off x="7338668" y="639672"/>
                  <a:ext cx="957000" cy="141300"/>
                </a:xfrm>
                <a:prstGeom prst="roundRect">
                  <a:avLst>
                    <a:gd name="adj" fmla="val 50000"/>
                  </a:avLst>
                </a:prstGeom>
                <a:solidFill>
                  <a:srgbClr val="3247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02" name="Google Shape;502;p42"/>
              <p:cNvSpPr/>
              <p:nvPr/>
            </p:nvSpPr>
            <p:spPr>
              <a:xfrm>
                <a:off x="7733188" y="1089150"/>
                <a:ext cx="1008300" cy="712800"/>
              </a:xfrm>
              <a:prstGeom prst="roundRect">
                <a:avLst>
                  <a:gd name="adj" fmla="val 8761"/>
                </a:avLst>
              </a:prstGeom>
              <a:solidFill>
                <a:srgbClr val="3247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03" name="Google Shape;503;p42"/>
            <p:cNvSpPr/>
            <p:nvPr/>
          </p:nvSpPr>
          <p:spPr>
            <a:xfrm flipH="1">
              <a:off x="5352527" y="2564039"/>
              <a:ext cx="699111" cy="207298"/>
            </a:xfrm>
            <a:custGeom>
              <a:avLst/>
              <a:gdLst/>
              <a:ahLst/>
              <a:cxnLst/>
              <a:rect l="l" t="t" r="r" b="b"/>
              <a:pathLst>
                <a:path w="23975" h="7109" extrusionOk="0">
                  <a:moveTo>
                    <a:pt x="16774" y="0"/>
                  </a:moveTo>
                  <a:cubicBezTo>
                    <a:pt x="15688" y="0"/>
                    <a:pt x="14543" y="629"/>
                    <a:pt x="13713" y="1930"/>
                  </a:cubicBezTo>
                  <a:cubicBezTo>
                    <a:pt x="12684" y="752"/>
                    <a:pt x="11258" y="96"/>
                    <a:pt x="9863" y="96"/>
                  </a:cubicBezTo>
                  <a:cubicBezTo>
                    <a:pt x="7944" y="96"/>
                    <a:pt x="6082" y="1336"/>
                    <a:pt x="5386" y="4167"/>
                  </a:cubicBezTo>
                  <a:cubicBezTo>
                    <a:pt x="4619" y="3792"/>
                    <a:pt x="3915" y="3600"/>
                    <a:pt x="3279" y="3600"/>
                  </a:cubicBezTo>
                  <a:cubicBezTo>
                    <a:pt x="1805" y="3600"/>
                    <a:pt x="695" y="4633"/>
                    <a:pt x="1" y="6818"/>
                  </a:cubicBezTo>
                  <a:lnTo>
                    <a:pt x="23615" y="7108"/>
                  </a:lnTo>
                  <a:cubicBezTo>
                    <a:pt x="23974" y="5290"/>
                    <a:pt x="22569" y="3646"/>
                    <a:pt x="20568" y="3646"/>
                  </a:cubicBezTo>
                  <a:cubicBezTo>
                    <a:pt x="20380" y="3646"/>
                    <a:pt x="20187" y="3660"/>
                    <a:pt x="19990" y="3690"/>
                  </a:cubicBezTo>
                  <a:cubicBezTo>
                    <a:pt x="19746" y="1271"/>
                    <a:pt x="18319" y="0"/>
                    <a:pt x="16774" y="0"/>
                  </a:cubicBezTo>
                  <a:close/>
                </a:path>
              </a:pathLst>
            </a:custGeom>
            <a:solidFill>
              <a:srgbClr val="EFEFEF">
                <a:alpha val="8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04" name="Google Shape;504;p42"/>
          <p:cNvSpPr/>
          <p:nvPr/>
        </p:nvSpPr>
        <p:spPr>
          <a:xfrm flipH="1">
            <a:off x="3028177" y="307426"/>
            <a:ext cx="699111" cy="207298"/>
          </a:xfrm>
          <a:custGeom>
            <a:avLst/>
            <a:gdLst/>
            <a:ahLst/>
            <a:cxnLst/>
            <a:rect l="l" t="t" r="r" b="b"/>
            <a:pathLst>
              <a:path w="23975" h="7109" extrusionOk="0">
                <a:moveTo>
                  <a:pt x="16774" y="0"/>
                </a:moveTo>
                <a:cubicBezTo>
                  <a:pt x="15688" y="0"/>
                  <a:pt x="14543" y="629"/>
                  <a:pt x="13713" y="1930"/>
                </a:cubicBezTo>
                <a:cubicBezTo>
                  <a:pt x="12684" y="752"/>
                  <a:pt x="11258" y="96"/>
                  <a:pt x="9863" y="96"/>
                </a:cubicBezTo>
                <a:cubicBezTo>
                  <a:pt x="7944" y="96"/>
                  <a:pt x="6082" y="1336"/>
                  <a:pt x="5386" y="4167"/>
                </a:cubicBezTo>
                <a:cubicBezTo>
                  <a:pt x="4619" y="3792"/>
                  <a:pt x="3915" y="3600"/>
                  <a:pt x="3279" y="3600"/>
                </a:cubicBezTo>
                <a:cubicBezTo>
                  <a:pt x="1805" y="3600"/>
                  <a:pt x="695" y="4633"/>
                  <a:pt x="1" y="6818"/>
                </a:cubicBezTo>
                <a:lnTo>
                  <a:pt x="23615" y="7108"/>
                </a:lnTo>
                <a:cubicBezTo>
                  <a:pt x="23974" y="5290"/>
                  <a:pt x="22569" y="3646"/>
                  <a:pt x="20568" y="3646"/>
                </a:cubicBezTo>
                <a:cubicBezTo>
                  <a:pt x="20380" y="3646"/>
                  <a:pt x="20187" y="3660"/>
                  <a:pt x="19990" y="3690"/>
                </a:cubicBezTo>
                <a:cubicBezTo>
                  <a:pt x="19746" y="1271"/>
                  <a:pt x="18319" y="0"/>
                  <a:pt x="16774" y="0"/>
                </a:cubicBezTo>
                <a:close/>
              </a:path>
            </a:pathLst>
          </a:custGeom>
          <a:solidFill>
            <a:srgbClr val="EFEFEF">
              <a:alpha val="8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42"/>
          <p:cNvSpPr/>
          <p:nvPr/>
        </p:nvSpPr>
        <p:spPr>
          <a:xfrm flipH="1">
            <a:off x="4290639" y="811764"/>
            <a:ext cx="699111" cy="207298"/>
          </a:xfrm>
          <a:custGeom>
            <a:avLst/>
            <a:gdLst/>
            <a:ahLst/>
            <a:cxnLst/>
            <a:rect l="l" t="t" r="r" b="b"/>
            <a:pathLst>
              <a:path w="23975" h="7109" extrusionOk="0">
                <a:moveTo>
                  <a:pt x="16774" y="0"/>
                </a:moveTo>
                <a:cubicBezTo>
                  <a:pt x="15688" y="0"/>
                  <a:pt x="14543" y="629"/>
                  <a:pt x="13713" y="1930"/>
                </a:cubicBezTo>
                <a:cubicBezTo>
                  <a:pt x="12684" y="752"/>
                  <a:pt x="11258" y="96"/>
                  <a:pt x="9863" y="96"/>
                </a:cubicBezTo>
                <a:cubicBezTo>
                  <a:pt x="7944" y="96"/>
                  <a:pt x="6082" y="1336"/>
                  <a:pt x="5386" y="4167"/>
                </a:cubicBezTo>
                <a:cubicBezTo>
                  <a:pt x="4619" y="3792"/>
                  <a:pt x="3915" y="3600"/>
                  <a:pt x="3279" y="3600"/>
                </a:cubicBezTo>
                <a:cubicBezTo>
                  <a:pt x="1805" y="3600"/>
                  <a:pt x="695" y="4633"/>
                  <a:pt x="1" y="6818"/>
                </a:cubicBezTo>
                <a:lnTo>
                  <a:pt x="23615" y="7108"/>
                </a:lnTo>
                <a:cubicBezTo>
                  <a:pt x="23974" y="5290"/>
                  <a:pt x="22569" y="3646"/>
                  <a:pt x="20568" y="3646"/>
                </a:cubicBezTo>
                <a:cubicBezTo>
                  <a:pt x="20380" y="3646"/>
                  <a:pt x="20187" y="3660"/>
                  <a:pt x="19990" y="3690"/>
                </a:cubicBezTo>
                <a:cubicBezTo>
                  <a:pt x="19746" y="1271"/>
                  <a:pt x="18319" y="0"/>
                  <a:pt x="1677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4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29</a:t>
            </a:fld>
            <a:endParaRPr/>
          </a:p>
        </p:txBody>
      </p:sp>
      <p:sp>
        <p:nvSpPr>
          <p:cNvPr id="507" name="Google Shape;507;p42"/>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he-IL" sz="2500" b="1">
                <a:solidFill>
                  <a:schemeClr val="lt1"/>
                </a:solidFill>
                <a:latin typeface="Calibri"/>
                <a:ea typeface="Calibri"/>
                <a:cs typeface="Calibri"/>
                <a:sym typeface="Calibri"/>
              </a:rPr>
              <a:t>1.4</a:t>
            </a:r>
            <a:endParaRPr sz="2500" b="1">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2" name="Google Shape;102;p19" descr="Early this year, the South African government announced that Day Zero was looming – a moment, after three years of unprecedented drought, when dam levels would be so low that taps would be turned off and people would have to fetch water at communal collection points. After taking remedial measures, Capetonians managed to push back the date of Day Zero until next year. We visited the city to find out how the threat of an apocalyptic disaster has changed lives&#10;View the video at https://www.theguardian.com/environment/video/2018/jun/05/day-zero-how-cape-town-stopped-taps-running-dry-video" title="Day Zero: how Cape Town stopped the taps running dry">
            <a:hlinkClick r:id="rId3"/>
          </p:cNvPr>
          <p:cNvPicPr preferRelativeResize="0"/>
          <p:nvPr/>
        </p:nvPicPr>
        <p:blipFill rotWithShape="1">
          <a:blip r:embed="rId4">
            <a:alphaModFix/>
          </a:blip>
          <a:srcRect/>
          <a:stretch/>
        </p:blipFill>
        <p:spPr>
          <a:xfrm>
            <a:off x="281485" y="1292272"/>
            <a:ext cx="3309583" cy="2558956"/>
          </a:xfrm>
          <a:prstGeom prst="rect">
            <a:avLst/>
          </a:prstGeom>
          <a:noFill/>
          <a:ln>
            <a:noFill/>
          </a:ln>
        </p:spPr>
      </p:pic>
      <p:sp>
        <p:nvSpPr>
          <p:cNvPr id="103" name="Google Shape;103;p1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a:t>
            </a:fld>
            <a:endParaRPr/>
          </a:p>
        </p:txBody>
      </p:sp>
      <p:sp>
        <p:nvSpPr>
          <p:cNvPr id="104" name="Google Shape;104;p19"/>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500" b="1">
                <a:solidFill>
                  <a:schemeClr val="lt1"/>
                </a:solidFill>
                <a:latin typeface="Calibri"/>
                <a:ea typeface="Calibri"/>
                <a:cs typeface="Calibri"/>
                <a:sym typeface="Calibri"/>
              </a:rPr>
              <a:t>1.1</a:t>
            </a:r>
            <a:endParaRPr sz="2500" b="1">
              <a:solidFill>
                <a:schemeClr val="lt1"/>
              </a:solidFill>
              <a:latin typeface="Calibri"/>
              <a:ea typeface="Calibri"/>
              <a:cs typeface="Calibri"/>
              <a:sym typeface="Calibri"/>
            </a:endParaRPr>
          </a:p>
        </p:txBody>
      </p:sp>
      <p:sp>
        <p:nvSpPr>
          <p:cNvPr id="3" name="Google Shape;89;p18">
            <a:extLst>
              <a:ext uri="{FF2B5EF4-FFF2-40B4-BE49-F238E27FC236}">
                <a16:creationId xmlns:a16="http://schemas.microsoft.com/office/drawing/2014/main" id="{23DE3D71-B6C0-49B3-6431-A54E04D1DE7C}"/>
              </a:ext>
            </a:extLst>
          </p:cNvPr>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algn="r">
              <a:buSzPts val="990"/>
            </a:pPr>
            <a:r>
              <a:rPr lang="he-IL" sz="3000"/>
              <a:t> </a:t>
            </a:r>
            <a:r>
              <a:rPr lang="en" sz="3000"/>
              <a:t>DAY ZERO  </a:t>
            </a:r>
            <a:r>
              <a:rPr lang="he-IL" sz="3000"/>
              <a:t>  </a:t>
            </a:r>
            <a:r>
              <a:rPr lang="en" sz="3000"/>
              <a:t>היום בו </a:t>
            </a:r>
            <a:r>
              <a:rPr lang="he-IL" sz="3000"/>
              <a:t>ייגמרו</a:t>
            </a:r>
            <a:r>
              <a:rPr lang="en" sz="3000"/>
              <a:t> המים</a:t>
            </a:r>
            <a:r>
              <a:rPr lang="he-IL" sz="3000"/>
              <a:t> בברזים</a:t>
            </a:r>
            <a:endParaRPr lang="en" sz="3000"/>
          </a:p>
        </p:txBody>
      </p:sp>
      <p:sp>
        <p:nvSpPr>
          <p:cNvPr id="4" name="TextBox 3">
            <a:extLst>
              <a:ext uri="{FF2B5EF4-FFF2-40B4-BE49-F238E27FC236}">
                <a16:creationId xmlns:a16="http://schemas.microsoft.com/office/drawing/2014/main" id="{59E37173-4313-1A1B-07C6-AD7341AE4EE1}"/>
              </a:ext>
            </a:extLst>
          </p:cNvPr>
          <p:cNvSpPr txBox="1"/>
          <p:nvPr/>
        </p:nvSpPr>
        <p:spPr>
          <a:xfrm>
            <a:off x="3870385" y="1707178"/>
            <a:ext cx="517394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r>
              <a:rPr lang="en-US" sz="2400">
                <a:latin typeface="Calibri" panose="020F0502020204030204" pitchFamily="34" charset="0"/>
                <a:ea typeface="Calibri" panose="020F0502020204030204" pitchFamily="34" charset="0"/>
                <a:cs typeface="Calibri" panose="020F0502020204030204" pitchFamily="34" charset="0"/>
              </a:rPr>
              <a:t> </a:t>
            </a:r>
            <a:r>
              <a:rPr lang="he-IL" sz="2400">
                <a:latin typeface="Calibri" panose="020F0502020204030204" pitchFamily="34" charset="0"/>
                <a:ea typeface="Calibri" panose="020F0502020204030204" pitchFamily="34" charset="0"/>
                <a:cs typeface="Calibri" panose="020F0502020204030204" pitchFamily="34" charset="0"/>
              </a:rPr>
              <a:t>המושג </a:t>
            </a:r>
            <a:r>
              <a:rPr lang="he-IL" sz="2400" b="1">
                <a:latin typeface="Calibri" panose="020F0502020204030204" pitchFamily="34" charset="0"/>
                <a:ea typeface="Calibri" panose="020F0502020204030204" pitchFamily="34" charset="0"/>
                <a:cs typeface="Calibri" panose="020F0502020204030204" pitchFamily="34" charset="0"/>
              </a:rPr>
              <a:t>יום</a:t>
            </a:r>
            <a:r>
              <a:rPr lang="en-US" sz="2400" b="1">
                <a:latin typeface="Calibri" panose="020F0502020204030204" pitchFamily="34" charset="0"/>
                <a:ea typeface="Calibri" panose="020F0502020204030204" pitchFamily="34" charset="0"/>
                <a:cs typeface="Calibri" panose="020F0502020204030204" pitchFamily="34" charset="0"/>
              </a:rPr>
              <a:t> </a:t>
            </a:r>
            <a:r>
              <a:rPr lang="en-US" sz="2400" b="1" err="1">
                <a:latin typeface="Calibri" panose="020F0502020204030204" pitchFamily="34" charset="0"/>
                <a:ea typeface="Calibri" panose="020F0502020204030204" pitchFamily="34" charset="0"/>
                <a:cs typeface="Calibri" panose="020F0502020204030204" pitchFamily="34" charset="0"/>
              </a:rPr>
              <a:t>אפס</a:t>
            </a:r>
            <a:r>
              <a:rPr lang="en-US" sz="2400" b="1">
                <a:latin typeface="Calibri" panose="020F0502020204030204" pitchFamily="34" charset="0"/>
                <a:ea typeface="Calibri" panose="020F0502020204030204" pitchFamily="34" charset="0"/>
                <a:cs typeface="Calibri" panose="020F0502020204030204" pitchFamily="34" charset="0"/>
              </a:rPr>
              <a:t> Day Zero  </a:t>
            </a:r>
            <a:r>
              <a:rPr lang="he-IL" sz="2400" b="1">
                <a:latin typeface="Calibri" panose="020F0502020204030204" pitchFamily="34" charset="0"/>
                <a:ea typeface="Calibri" panose="020F0502020204030204" pitchFamily="34" charset="0"/>
                <a:cs typeface="Calibri" panose="020F0502020204030204" pitchFamily="34" charset="0"/>
              </a:rPr>
              <a:t> </a:t>
            </a:r>
            <a:r>
              <a:rPr lang="he-IL" sz="2400">
                <a:latin typeface="Calibri" panose="020F0502020204030204" pitchFamily="34" charset="0"/>
                <a:ea typeface="Calibri" panose="020F0502020204030204" pitchFamily="34" charset="0"/>
                <a:cs typeface="Calibri" panose="020F0502020204030204" pitchFamily="34" charset="0"/>
              </a:rPr>
              <a:t>מ</a:t>
            </a:r>
            <a:r>
              <a:rPr lang="en-US" sz="2400" err="1">
                <a:latin typeface="Calibri" panose="020F0502020204030204" pitchFamily="34" charset="0"/>
                <a:ea typeface="Calibri" panose="020F0502020204030204" pitchFamily="34" charset="0"/>
                <a:cs typeface="Calibri" panose="020F0502020204030204" pitchFamily="34" charset="0"/>
              </a:rPr>
              <a:t>תייחס</a:t>
            </a:r>
            <a:r>
              <a:rPr lang="en-US" sz="2400">
                <a:latin typeface="Calibri" panose="020F0502020204030204" pitchFamily="34" charset="0"/>
                <a:ea typeface="Calibri" panose="020F0502020204030204" pitchFamily="34" charset="0"/>
                <a:cs typeface="Calibri" panose="020F0502020204030204" pitchFamily="34" charset="0"/>
              </a:rPr>
              <a:t> </a:t>
            </a:r>
            <a:r>
              <a:rPr lang="en-US" sz="2400" err="1">
                <a:latin typeface="Calibri" panose="020F0502020204030204" pitchFamily="34" charset="0"/>
                <a:ea typeface="Calibri" panose="020F0502020204030204" pitchFamily="34" charset="0"/>
                <a:cs typeface="Calibri" panose="020F0502020204030204" pitchFamily="34" charset="0"/>
              </a:rPr>
              <a:t>לנקודה</a:t>
            </a:r>
            <a:r>
              <a:rPr lang="en-US" sz="2400">
                <a:latin typeface="Calibri" panose="020F0502020204030204" pitchFamily="34" charset="0"/>
                <a:ea typeface="Calibri" panose="020F0502020204030204" pitchFamily="34" charset="0"/>
                <a:cs typeface="Calibri" panose="020F0502020204030204" pitchFamily="34" charset="0"/>
              </a:rPr>
              <a:t> </a:t>
            </a:r>
            <a:r>
              <a:rPr lang="en-US" sz="2400" err="1">
                <a:latin typeface="Calibri" panose="020F0502020204030204" pitchFamily="34" charset="0"/>
                <a:ea typeface="Calibri" panose="020F0502020204030204" pitchFamily="34" charset="0"/>
                <a:cs typeface="Calibri" panose="020F0502020204030204" pitchFamily="34" charset="0"/>
              </a:rPr>
              <a:t>הקריטית</a:t>
            </a:r>
            <a:r>
              <a:rPr lang="en-US" sz="2400">
                <a:latin typeface="Calibri" panose="020F0502020204030204" pitchFamily="34" charset="0"/>
                <a:ea typeface="Calibri" panose="020F0502020204030204" pitchFamily="34" charset="0"/>
                <a:cs typeface="Calibri" panose="020F0502020204030204" pitchFamily="34" charset="0"/>
              </a:rPr>
              <a:t> </a:t>
            </a:r>
            <a:r>
              <a:rPr lang="en-US" sz="2400" err="1">
                <a:latin typeface="Calibri" panose="020F0502020204030204" pitchFamily="34" charset="0"/>
                <a:ea typeface="Calibri" panose="020F0502020204030204" pitchFamily="34" charset="0"/>
                <a:cs typeface="Calibri" panose="020F0502020204030204" pitchFamily="34" charset="0"/>
              </a:rPr>
              <a:t>שבה</a:t>
            </a:r>
            <a:r>
              <a:rPr lang="en-US" sz="2400">
                <a:latin typeface="Calibri" panose="020F0502020204030204" pitchFamily="34" charset="0"/>
                <a:ea typeface="Calibri" panose="020F0502020204030204" pitchFamily="34" charset="0"/>
                <a:cs typeface="Calibri" panose="020F0502020204030204" pitchFamily="34" charset="0"/>
              </a:rPr>
              <a:t> </a:t>
            </a:r>
            <a:r>
              <a:rPr lang="en-US" sz="2400" err="1">
                <a:latin typeface="Calibri" panose="020F0502020204030204" pitchFamily="34" charset="0"/>
                <a:ea typeface="Calibri" panose="020F0502020204030204" pitchFamily="34" charset="0"/>
                <a:cs typeface="Calibri" panose="020F0502020204030204" pitchFamily="34" charset="0"/>
              </a:rPr>
              <a:t>צפויה</a:t>
            </a:r>
            <a:r>
              <a:rPr lang="en-US" sz="2400">
                <a:latin typeface="Calibri" panose="020F0502020204030204" pitchFamily="34" charset="0"/>
                <a:ea typeface="Calibri" panose="020F0502020204030204" pitchFamily="34" charset="0"/>
                <a:cs typeface="Calibri" panose="020F0502020204030204" pitchFamily="34" charset="0"/>
              </a:rPr>
              <a:t> </a:t>
            </a:r>
            <a:r>
              <a:rPr lang="en-US" sz="2400" err="1">
                <a:latin typeface="Calibri" panose="020F0502020204030204" pitchFamily="34" charset="0"/>
                <a:ea typeface="Calibri" panose="020F0502020204030204" pitchFamily="34" charset="0"/>
                <a:cs typeface="Calibri" panose="020F0502020204030204" pitchFamily="34" charset="0"/>
              </a:rPr>
              <a:t>אספקת</a:t>
            </a:r>
            <a:r>
              <a:rPr lang="en-US" sz="2400">
                <a:latin typeface="Calibri" panose="020F0502020204030204" pitchFamily="34" charset="0"/>
                <a:ea typeface="Calibri" panose="020F0502020204030204" pitchFamily="34" charset="0"/>
                <a:cs typeface="Calibri" panose="020F0502020204030204" pitchFamily="34" charset="0"/>
              </a:rPr>
              <a:t> </a:t>
            </a:r>
            <a:r>
              <a:rPr lang="en-US" sz="2400" err="1">
                <a:latin typeface="Calibri" panose="020F0502020204030204" pitchFamily="34" charset="0"/>
                <a:ea typeface="Calibri" panose="020F0502020204030204" pitchFamily="34" charset="0"/>
                <a:cs typeface="Calibri" panose="020F0502020204030204" pitchFamily="34" charset="0"/>
              </a:rPr>
              <a:t>המים</a:t>
            </a:r>
            <a:r>
              <a:rPr lang="en-US" sz="2400">
                <a:latin typeface="Calibri" panose="020F0502020204030204" pitchFamily="34" charset="0"/>
                <a:ea typeface="Calibri" panose="020F0502020204030204" pitchFamily="34" charset="0"/>
                <a:cs typeface="Calibri" panose="020F0502020204030204" pitchFamily="34" charset="0"/>
              </a:rPr>
              <a:t> </a:t>
            </a:r>
            <a:r>
              <a:rPr lang="en-US" sz="2400" err="1">
                <a:latin typeface="Calibri" panose="020F0502020204030204" pitchFamily="34" charset="0"/>
                <a:ea typeface="Calibri" panose="020F0502020204030204" pitchFamily="34" charset="0"/>
                <a:cs typeface="Calibri" panose="020F0502020204030204" pitchFamily="34" charset="0"/>
              </a:rPr>
              <a:t>של</a:t>
            </a:r>
            <a:r>
              <a:rPr lang="en-US" sz="2400">
                <a:latin typeface="Calibri" panose="020F0502020204030204" pitchFamily="34" charset="0"/>
                <a:ea typeface="Calibri" panose="020F0502020204030204" pitchFamily="34" charset="0"/>
                <a:cs typeface="Calibri" panose="020F0502020204030204" pitchFamily="34" charset="0"/>
              </a:rPr>
              <a:t> </a:t>
            </a:r>
            <a:r>
              <a:rPr lang="en-US" sz="2400" err="1">
                <a:latin typeface="Calibri" panose="020F0502020204030204" pitchFamily="34" charset="0"/>
                <a:ea typeface="Calibri" panose="020F0502020204030204" pitchFamily="34" charset="0"/>
                <a:cs typeface="Calibri" panose="020F0502020204030204" pitchFamily="34" charset="0"/>
              </a:rPr>
              <a:t>עיר</a:t>
            </a:r>
            <a:r>
              <a:rPr lang="en-US" sz="2400">
                <a:latin typeface="Calibri" panose="020F0502020204030204" pitchFamily="34" charset="0"/>
                <a:ea typeface="Calibri" panose="020F0502020204030204" pitchFamily="34" charset="0"/>
                <a:cs typeface="Calibri" panose="020F0502020204030204" pitchFamily="34" charset="0"/>
              </a:rPr>
              <a:t> </a:t>
            </a:r>
            <a:r>
              <a:rPr lang="en-US" sz="2400" err="1">
                <a:latin typeface="Calibri" panose="020F0502020204030204" pitchFamily="34" charset="0"/>
                <a:ea typeface="Calibri" panose="020F0502020204030204" pitchFamily="34" charset="0"/>
                <a:cs typeface="Calibri" panose="020F0502020204030204" pitchFamily="34" charset="0"/>
              </a:rPr>
              <a:t>להתרוקן</a:t>
            </a:r>
            <a:r>
              <a:rPr lang="en-US" sz="2400">
                <a:latin typeface="Calibri" panose="020F0502020204030204" pitchFamily="34" charset="0"/>
                <a:ea typeface="Calibri" panose="020F0502020204030204" pitchFamily="34" charset="0"/>
                <a:cs typeface="Calibri" panose="020F0502020204030204" pitchFamily="34" charset="0"/>
              </a:rPr>
              <a:t> </a:t>
            </a:r>
            <a:r>
              <a:rPr lang="en-US" sz="2400" err="1">
                <a:latin typeface="Calibri" panose="020F0502020204030204" pitchFamily="34" charset="0"/>
                <a:ea typeface="Calibri" panose="020F0502020204030204" pitchFamily="34" charset="0"/>
                <a:cs typeface="Calibri" panose="020F0502020204030204" pitchFamily="34" charset="0"/>
              </a:rPr>
              <a:t>כמעט</a:t>
            </a:r>
            <a:r>
              <a:rPr lang="en-US" sz="2400">
                <a:latin typeface="Calibri" panose="020F0502020204030204" pitchFamily="34" charset="0"/>
                <a:ea typeface="Calibri" panose="020F0502020204030204" pitchFamily="34" charset="0"/>
                <a:cs typeface="Calibri" panose="020F0502020204030204" pitchFamily="34" charset="0"/>
              </a:rPr>
              <a:t> </a:t>
            </a:r>
            <a:r>
              <a:rPr lang="en-US" sz="2400" err="1">
                <a:latin typeface="Calibri" panose="020F0502020204030204" pitchFamily="34" charset="0"/>
                <a:ea typeface="Calibri" panose="020F0502020204030204" pitchFamily="34" charset="0"/>
                <a:cs typeface="Calibri" panose="020F0502020204030204" pitchFamily="34" charset="0"/>
              </a:rPr>
              <a:t>לחלוטין</a:t>
            </a:r>
            <a:r>
              <a:rPr lang="en-US" sz="2400">
                <a:latin typeface="Calibri" panose="020F0502020204030204" pitchFamily="34" charset="0"/>
                <a:ea typeface="Calibri" panose="020F0502020204030204" pitchFamily="34" charset="0"/>
                <a:cs typeface="Calibri" panose="020F0502020204030204" pitchFamily="34" charset="0"/>
              </a:rPr>
              <a:t>, </a:t>
            </a:r>
            <a:r>
              <a:rPr lang="en-US" sz="2400" err="1">
                <a:latin typeface="Calibri" panose="020F0502020204030204" pitchFamily="34" charset="0"/>
                <a:ea typeface="Calibri" panose="020F0502020204030204" pitchFamily="34" charset="0"/>
                <a:cs typeface="Calibri" panose="020F0502020204030204" pitchFamily="34" charset="0"/>
              </a:rPr>
              <a:t>מה</a:t>
            </a:r>
            <a:r>
              <a:rPr lang="en-US" sz="2400">
                <a:latin typeface="Calibri" panose="020F0502020204030204" pitchFamily="34" charset="0"/>
                <a:ea typeface="Calibri" panose="020F0502020204030204" pitchFamily="34" charset="0"/>
                <a:cs typeface="Calibri" panose="020F0502020204030204" pitchFamily="34" charset="0"/>
              </a:rPr>
              <a:t> </a:t>
            </a:r>
            <a:r>
              <a:rPr lang="en-US" sz="2400" err="1">
                <a:latin typeface="Calibri" panose="020F0502020204030204" pitchFamily="34" charset="0"/>
                <a:ea typeface="Calibri" panose="020F0502020204030204" pitchFamily="34" charset="0"/>
                <a:cs typeface="Calibri" panose="020F0502020204030204" pitchFamily="34" charset="0"/>
              </a:rPr>
              <a:t>שמותיר</a:t>
            </a:r>
            <a:r>
              <a:rPr lang="en-US" sz="2400">
                <a:latin typeface="Calibri" panose="020F0502020204030204" pitchFamily="34" charset="0"/>
                <a:ea typeface="Calibri" panose="020F0502020204030204" pitchFamily="34" charset="0"/>
                <a:cs typeface="Calibri" panose="020F0502020204030204" pitchFamily="34" charset="0"/>
              </a:rPr>
              <a:t> </a:t>
            </a:r>
            <a:r>
              <a:rPr lang="en-US" sz="2400" err="1">
                <a:latin typeface="Calibri" panose="020F0502020204030204" pitchFamily="34" charset="0"/>
                <a:ea typeface="Calibri" panose="020F0502020204030204" pitchFamily="34" charset="0"/>
                <a:cs typeface="Calibri" panose="020F0502020204030204" pitchFamily="34" charset="0"/>
              </a:rPr>
              <a:t>ברזים</a:t>
            </a:r>
            <a:r>
              <a:rPr lang="en-US" sz="2400">
                <a:latin typeface="Calibri" panose="020F0502020204030204" pitchFamily="34" charset="0"/>
                <a:ea typeface="Calibri" panose="020F0502020204030204" pitchFamily="34" charset="0"/>
                <a:cs typeface="Calibri" panose="020F0502020204030204" pitchFamily="34" charset="0"/>
              </a:rPr>
              <a:t> </a:t>
            </a:r>
            <a:r>
              <a:rPr lang="en-US" sz="2400" err="1">
                <a:latin typeface="Calibri" panose="020F0502020204030204" pitchFamily="34" charset="0"/>
                <a:ea typeface="Calibri" panose="020F0502020204030204" pitchFamily="34" charset="0"/>
                <a:cs typeface="Calibri" panose="020F0502020204030204" pitchFamily="34" charset="0"/>
              </a:rPr>
              <a:t>יבשים</a:t>
            </a:r>
            <a:r>
              <a:rPr lang="en-US" sz="2400">
                <a:latin typeface="Calibri" panose="020F0502020204030204" pitchFamily="34" charset="0"/>
                <a:ea typeface="Calibri" panose="020F0502020204030204" pitchFamily="34" charset="0"/>
                <a:cs typeface="Calibri" panose="020F0502020204030204" pitchFamily="34" charset="0"/>
              </a:rPr>
              <a:t> </a:t>
            </a:r>
            <a:r>
              <a:rPr lang="en-US" sz="2400" err="1">
                <a:latin typeface="Calibri" panose="020F0502020204030204" pitchFamily="34" charset="0"/>
                <a:ea typeface="Calibri" panose="020F0502020204030204" pitchFamily="34" charset="0"/>
                <a:cs typeface="Calibri" panose="020F0502020204030204" pitchFamily="34" charset="0"/>
              </a:rPr>
              <a:t>וקהילות</a:t>
            </a:r>
            <a:r>
              <a:rPr lang="en-US" sz="2400">
                <a:latin typeface="Calibri" panose="020F0502020204030204" pitchFamily="34" charset="0"/>
                <a:ea typeface="Calibri" panose="020F0502020204030204" pitchFamily="34" charset="0"/>
                <a:cs typeface="Calibri" panose="020F0502020204030204" pitchFamily="34" charset="0"/>
              </a:rPr>
              <a:t> </a:t>
            </a:r>
            <a:r>
              <a:rPr lang="en-US" sz="2400" err="1">
                <a:latin typeface="Calibri" panose="020F0502020204030204" pitchFamily="34" charset="0"/>
                <a:ea typeface="Calibri" panose="020F0502020204030204" pitchFamily="34" charset="0"/>
                <a:cs typeface="Calibri" panose="020F0502020204030204" pitchFamily="34" charset="0"/>
              </a:rPr>
              <a:t>במשבר</a:t>
            </a:r>
            <a:r>
              <a:rPr lang="en-US" sz="2400">
                <a:latin typeface="Calibri" panose="020F0502020204030204" pitchFamily="34" charset="0"/>
                <a:ea typeface="Calibri" panose="020F0502020204030204" pitchFamily="34" charset="0"/>
                <a:cs typeface="Calibri" panose="020F0502020204030204" pitchFamily="34" charset="0"/>
              </a:rPr>
              <a:t>.</a:t>
            </a:r>
            <a:endParaRPr lang="en-US" sz="180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43"/>
          <p:cNvSpPr txBox="1">
            <a:spLocks noGrp="1"/>
          </p:cNvSpPr>
          <p:nvPr>
            <p:ph type="title"/>
          </p:nvPr>
        </p:nvSpPr>
        <p:spPr>
          <a:xfrm>
            <a:off x="-220725" y="1357175"/>
            <a:ext cx="8375700" cy="572700"/>
          </a:xfrm>
          <a:prstGeom prst="rect">
            <a:avLst/>
          </a:prstGeom>
        </p:spPr>
        <p:txBody>
          <a:bodyPr spcFirstLastPara="1" wrap="square" lIns="91425" tIns="91425" rIns="91425" bIns="91425" anchor="ctr" anchorCtr="0">
            <a:normAutofit/>
          </a:bodyPr>
          <a:lstStyle/>
          <a:p>
            <a:pPr marL="0" lvl="0" indent="0" algn="r" rtl="1">
              <a:spcBef>
                <a:spcPts val="0"/>
              </a:spcBef>
              <a:spcAft>
                <a:spcPts val="0"/>
              </a:spcAft>
              <a:buNone/>
            </a:pPr>
            <a:r>
              <a:rPr lang="en" sz="1800">
                <a:highlight>
                  <a:schemeClr val="lt1"/>
                </a:highlight>
                <a:latin typeface="Arial"/>
                <a:ea typeface="Arial"/>
                <a:cs typeface="Arial"/>
                <a:sym typeface="Arial"/>
              </a:rPr>
              <a:t>מקור מי הברז שלנו</a:t>
            </a:r>
            <a:endParaRPr/>
          </a:p>
        </p:txBody>
      </p:sp>
      <p:sp>
        <p:nvSpPr>
          <p:cNvPr id="513" name="Google Shape;513;p4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30</a:t>
            </a:fld>
            <a:endParaRPr/>
          </a:p>
        </p:txBody>
      </p:sp>
      <p:sp>
        <p:nvSpPr>
          <p:cNvPr id="514" name="Google Shape;514;p43"/>
          <p:cNvSpPr txBox="1"/>
          <p:nvPr/>
        </p:nvSpPr>
        <p:spPr>
          <a:xfrm>
            <a:off x="1456950" y="113825"/>
            <a:ext cx="6915000" cy="4674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3600">
                <a:solidFill>
                  <a:schemeClr val="lt1"/>
                </a:solidFill>
                <a:latin typeface="Calibri"/>
                <a:ea typeface="Calibri"/>
                <a:cs typeface="Calibri"/>
                <a:sym typeface="Calibri"/>
              </a:rPr>
              <a:t>מהם מקורות מי הברז שלנו בישראל?</a:t>
            </a:r>
            <a:endParaRPr sz="3600">
              <a:solidFill>
                <a:schemeClr val="lt1"/>
              </a:solidFill>
              <a:latin typeface="Calibri"/>
              <a:ea typeface="Calibri"/>
              <a:cs typeface="Calibri"/>
              <a:sym typeface="Calibri"/>
            </a:endParaRPr>
          </a:p>
        </p:txBody>
      </p:sp>
      <p:sp>
        <p:nvSpPr>
          <p:cNvPr id="515" name="Google Shape;515;p43"/>
          <p:cNvSpPr txBox="1"/>
          <p:nvPr/>
        </p:nvSpPr>
        <p:spPr>
          <a:xfrm>
            <a:off x="208375" y="1050750"/>
            <a:ext cx="8622000" cy="37131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800" err="1">
                <a:latin typeface="Calibri"/>
                <a:ea typeface="Calibri"/>
                <a:cs typeface="Calibri"/>
                <a:sym typeface="Calibri"/>
              </a:rPr>
              <a:t>מקורות</a:t>
            </a:r>
            <a:r>
              <a:rPr lang="en" sz="2800">
                <a:latin typeface="Calibri"/>
                <a:ea typeface="Calibri"/>
                <a:cs typeface="Calibri"/>
                <a:sym typeface="Calibri"/>
              </a:rPr>
              <a:t> </a:t>
            </a:r>
            <a:r>
              <a:rPr lang="en" sz="2800" err="1">
                <a:latin typeface="Calibri"/>
                <a:ea typeface="Calibri"/>
                <a:cs typeface="Calibri"/>
                <a:sym typeface="Calibri"/>
              </a:rPr>
              <a:t>מי</a:t>
            </a:r>
            <a:r>
              <a:rPr lang="en" sz="2800">
                <a:latin typeface="Calibri"/>
                <a:ea typeface="Calibri"/>
                <a:cs typeface="Calibri"/>
                <a:sym typeface="Calibri"/>
              </a:rPr>
              <a:t> </a:t>
            </a:r>
            <a:r>
              <a:rPr lang="en" sz="2800" err="1">
                <a:latin typeface="Calibri"/>
                <a:ea typeface="Calibri"/>
                <a:cs typeface="Calibri"/>
                <a:sym typeface="Calibri"/>
              </a:rPr>
              <a:t>ברז</a:t>
            </a:r>
            <a:r>
              <a:rPr lang="en" sz="2800">
                <a:latin typeface="Calibri"/>
                <a:ea typeface="Calibri"/>
                <a:cs typeface="Calibri"/>
                <a:sym typeface="Calibri"/>
              </a:rPr>
              <a:t>/ </a:t>
            </a:r>
            <a:r>
              <a:rPr lang="en" sz="2800" err="1">
                <a:latin typeface="Calibri"/>
                <a:ea typeface="Calibri"/>
                <a:cs typeface="Calibri"/>
                <a:sym typeface="Calibri"/>
              </a:rPr>
              <a:t>מי</a:t>
            </a:r>
            <a:r>
              <a:rPr lang="en" sz="2800">
                <a:latin typeface="Calibri"/>
                <a:ea typeface="Calibri"/>
                <a:cs typeface="Calibri"/>
                <a:sym typeface="Calibri"/>
              </a:rPr>
              <a:t> </a:t>
            </a:r>
            <a:r>
              <a:rPr lang="en" sz="2800" err="1">
                <a:latin typeface="Calibri"/>
                <a:ea typeface="Calibri"/>
                <a:cs typeface="Calibri"/>
                <a:sym typeface="Calibri"/>
              </a:rPr>
              <a:t>שתיה</a:t>
            </a:r>
            <a:r>
              <a:rPr lang="en" sz="2800">
                <a:latin typeface="Calibri"/>
                <a:ea typeface="Calibri"/>
                <a:cs typeface="Calibri"/>
                <a:sym typeface="Calibri"/>
              </a:rPr>
              <a:t> </a:t>
            </a:r>
            <a:r>
              <a:rPr lang="en" sz="2800" err="1">
                <a:latin typeface="Calibri"/>
                <a:ea typeface="Calibri"/>
                <a:cs typeface="Calibri"/>
                <a:sym typeface="Calibri"/>
              </a:rPr>
              <a:t>בישראל</a:t>
            </a:r>
            <a:r>
              <a:rPr lang="en" sz="2800">
                <a:latin typeface="Calibri"/>
                <a:ea typeface="Calibri"/>
                <a:cs typeface="Calibri"/>
                <a:sym typeface="Calibri"/>
              </a:rPr>
              <a:t> </a:t>
            </a:r>
            <a:r>
              <a:rPr lang="en" sz="2800" err="1">
                <a:latin typeface="Calibri"/>
                <a:ea typeface="Calibri"/>
                <a:cs typeface="Calibri"/>
                <a:sym typeface="Calibri"/>
              </a:rPr>
              <a:t>מבוססים</a:t>
            </a:r>
            <a:r>
              <a:rPr lang="en" sz="2800">
                <a:latin typeface="Calibri"/>
                <a:ea typeface="Calibri"/>
                <a:cs typeface="Calibri"/>
                <a:sym typeface="Calibri"/>
              </a:rPr>
              <a:t> </a:t>
            </a:r>
            <a:r>
              <a:rPr lang="en" sz="2800" err="1">
                <a:latin typeface="Calibri"/>
                <a:ea typeface="Calibri"/>
                <a:cs typeface="Calibri"/>
                <a:sym typeface="Calibri"/>
              </a:rPr>
              <a:t>על</a:t>
            </a:r>
            <a:r>
              <a:rPr lang="en" sz="2800">
                <a:latin typeface="Calibri"/>
                <a:ea typeface="Calibri"/>
                <a:cs typeface="Calibri"/>
                <a:sym typeface="Calibri"/>
              </a:rPr>
              <a:t>:</a:t>
            </a:r>
            <a:endParaRPr sz="2800">
              <a:latin typeface="Calibri"/>
              <a:ea typeface="Calibri"/>
              <a:cs typeface="Calibri"/>
              <a:sym typeface="Calibri"/>
            </a:endParaRPr>
          </a:p>
          <a:p>
            <a:pPr marL="457200" lvl="0" indent="-406400" algn="r" rtl="1">
              <a:spcBef>
                <a:spcPts val="0"/>
              </a:spcBef>
              <a:spcAft>
                <a:spcPts val="0"/>
              </a:spcAft>
              <a:buSzPts val="2800"/>
              <a:buFont typeface="Calibri"/>
              <a:buChar char="●"/>
            </a:pPr>
            <a:r>
              <a:rPr lang="en" sz="2800" err="1">
                <a:latin typeface="Calibri"/>
                <a:ea typeface="Calibri"/>
                <a:cs typeface="Calibri"/>
                <a:sym typeface="Calibri"/>
              </a:rPr>
              <a:t>שאיבת</a:t>
            </a:r>
            <a:r>
              <a:rPr lang="en" sz="2800">
                <a:latin typeface="Calibri"/>
                <a:ea typeface="Calibri"/>
                <a:cs typeface="Calibri"/>
                <a:sym typeface="Calibri"/>
              </a:rPr>
              <a:t> </a:t>
            </a:r>
            <a:r>
              <a:rPr lang="en" sz="2800" err="1">
                <a:latin typeface="Calibri"/>
                <a:ea typeface="Calibri"/>
                <a:cs typeface="Calibri"/>
                <a:sym typeface="Calibri"/>
              </a:rPr>
              <a:t>מי</a:t>
            </a:r>
            <a:r>
              <a:rPr lang="en" sz="2800">
                <a:latin typeface="Calibri"/>
                <a:ea typeface="Calibri"/>
                <a:cs typeface="Calibri"/>
                <a:sym typeface="Calibri"/>
              </a:rPr>
              <a:t> </a:t>
            </a:r>
            <a:r>
              <a:rPr lang="en" sz="2800" err="1">
                <a:latin typeface="Calibri"/>
                <a:ea typeface="Calibri"/>
                <a:cs typeface="Calibri"/>
                <a:sym typeface="Calibri"/>
              </a:rPr>
              <a:t>תהום</a:t>
            </a:r>
            <a:endParaRPr sz="2800" err="1">
              <a:latin typeface="Calibri"/>
              <a:ea typeface="Calibri"/>
              <a:cs typeface="Calibri"/>
              <a:sym typeface="Calibri"/>
            </a:endParaRPr>
          </a:p>
          <a:p>
            <a:pPr marL="457200" indent="-406400" algn="r" rtl="1">
              <a:buSzPts val="2800"/>
              <a:buFont typeface="Calibri"/>
              <a:buChar char="●"/>
            </a:pPr>
            <a:r>
              <a:rPr lang="en" sz="2800" err="1">
                <a:latin typeface="Calibri"/>
                <a:ea typeface="Calibri"/>
                <a:cs typeface="Calibri"/>
                <a:sym typeface="Calibri"/>
              </a:rPr>
              <a:t>מים</a:t>
            </a:r>
            <a:r>
              <a:rPr lang="en" sz="2800">
                <a:latin typeface="Calibri"/>
                <a:ea typeface="Calibri"/>
                <a:cs typeface="Calibri"/>
                <a:sym typeface="Calibri"/>
              </a:rPr>
              <a:t> </a:t>
            </a:r>
            <a:r>
              <a:rPr lang="en" sz="2800" err="1">
                <a:latin typeface="Calibri"/>
                <a:ea typeface="Calibri"/>
                <a:cs typeface="Calibri"/>
                <a:sym typeface="Calibri"/>
              </a:rPr>
              <a:t>עיליים</a:t>
            </a:r>
            <a:r>
              <a:rPr lang="en" sz="2800">
                <a:latin typeface="Calibri"/>
                <a:ea typeface="Calibri"/>
                <a:cs typeface="Calibri"/>
                <a:sym typeface="Calibri"/>
              </a:rPr>
              <a:t>, </a:t>
            </a:r>
            <a:r>
              <a:rPr lang="en" sz="2800" err="1">
                <a:latin typeface="Calibri"/>
                <a:ea typeface="Calibri"/>
                <a:cs typeface="Calibri"/>
                <a:sym typeface="Calibri"/>
              </a:rPr>
              <a:t>בעיקר</a:t>
            </a:r>
            <a:r>
              <a:rPr lang="en" sz="2800">
                <a:latin typeface="Calibri"/>
                <a:ea typeface="Calibri"/>
                <a:cs typeface="Calibri"/>
                <a:sym typeface="Calibri"/>
              </a:rPr>
              <a:t> </a:t>
            </a:r>
            <a:r>
              <a:rPr lang="en" sz="2800" err="1">
                <a:latin typeface="Calibri"/>
                <a:ea typeface="Calibri"/>
                <a:cs typeface="Calibri"/>
                <a:sym typeface="Calibri"/>
              </a:rPr>
              <a:t>הכנרת</a:t>
            </a:r>
            <a:r>
              <a:rPr lang="en" sz="2800">
                <a:latin typeface="Calibri"/>
                <a:ea typeface="Calibri"/>
                <a:cs typeface="Calibri"/>
                <a:sym typeface="Calibri"/>
              </a:rPr>
              <a:t>, </a:t>
            </a:r>
            <a:r>
              <a:rPr lang="en" sz="2800" err="1">
                <a:latin typeface="Calibri"/>
                <a:ea typeface="Calibri"/>
                <a:cs typeface="Calibri"/>
                <a:sym typeface="Calibri"/>
              </a:rPr>
              <a:t>ומעיינות</a:t>
            </a:r>
            <a:endParaRPr sz="2800" err="1">
              <a:latin typeface="Calibri"/>
              <a:ea typeface="Calibri"/>
              <a:cs typeface="Calibri"/>
              <a:sym typeface="Calibri"/>
            </a:endParaRPr>
          </a:p>
          <a:p>
            <a:pPr marL="457200" lvl="0" indent="-406400" algn="r" rtl="1">
              <a:spcBef>
                <a:spcPts val="0"/>
              </a:spcBef>
              <a:spcAft>
                <a:spcPts val="0"/>
              </a:spcAft>
              <a:buSzPts val="2800"/>
              <a:buFont typeface="Calibri"/>
              <a:buChar char="●"/>
            </a:pPr>
            <a:r>
              <a:rPr lang="en" sz="2800" err="1">
                <a:latin typeface="Calibri"/>
                <a:ea typeface="Calibri"/>
                <a:cs typeface="Calibri"/>
                <a:sym typeface="Calibri"/>
              </a:rPr>
              <a:t>מי-ים</a:t>
            </a:r>
            <a:r>
              <a:rPr lang="en" sz="2800">
                <a:latin typeface="Calibri"/>
                <a:ea typeface="Calibri"/>
                <a:cs typeface="Calibri"/>
                <a:sym typeface="Calibri"/>
              </a:rPr>
              <a:t> </a:t>
            </a:r>
            <a:r>
              <a:rPr lang="en" sz="2800" err="1">
                <a:latin typeface="Calibri"/>
                <a:ea typeface="Calibri"/>
                <a:cs typeface="Calibri"/>
                <a:sym typeface="Calibri"/>
              </a:rPr>
              <a:t>מותפלים</a:t>
            </a:r>
            <a:endParaRPr sz="2800" err="1">
              <a:latin typeface="Calibri"/>
              <a:ea typeface="Calibri"/>
              <a:cs typeface="Calibri"/>
              <a:sym typeface="Calibri"/>
            </a:endParaRPr>
          </a:p>
          <a:p>
            <a:pPr algn="r" rtl="1"/>
            <a:br>
              <a:rPr lang="en" sz="2800">
                <a:highlight>
                  <a:srgbClr val="EEFF41"/>
                </a:highlight>
                <a:latin typeface="Calibri"/>
                <a:ea typeface="Calibri"/>
                <a:cs typeface="Calibri"/>
              </a:rPr>
            </a:br>
            <a:br>
              <a:rPr lang="en" sz="2800">
                <a:highlight>
                  <a:srgbClr val="EEFF41"/>
                </a:highlight>
                <a:latin typeface="Calibri"/>
                <a:ea typeface="Calibri"/>
                <a:cs typeface="Calibri"/>
              </a:rPr>
            </a:br>
            <a:br>
              <a:rPr lang="en" sz="2800">
                <a:latin typeface="Calibri"/>
                <a:ea typeface="Calibri"/>
                <a:cs typeface="Calibri"/>
              </a:rPr>
            </a:br>
            <a:r>
              <a:rPr lang="en" sz="2100" u="sng">
                <a:solidFill>
                  <a:schemeClr val="hlink"/>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מקור</a:t>
            </a:r>
            <a:r>
              <a:rPr lang="en" sz="2100">
                <a:latin typeface="Calibri"/>
                <a:ea typeface="Calibri"/>
                <a:cs typeface="Calibri"/>
                <a:sym typeface="Calibri"/>
              </a:rPr>
              <a:t>: </a:t>
            </a:r>
            <a:r>
              <a:rPr lang="en" sz="2100" err="1">
                <a:latin typeface="Calibri"/>
                <a:ea typeface="Calibri"/>
                <a:cs typeface="Calibri"/>
                <a:sym typeface="Calibri"/>
              </a:rPr>
              <a:t>אתר</a:t>
            </a:r>
            <a:r>
              <a:rPr lang="en" sz="2100">
                <a:latin typeface="Calibri"/>
                <a:ea typeface="Calibri"/>
                <a:cs typeface="Calibri"/>
                <a:sym typeface="Calibri"/>
              </a:rPr>
              <a:t> </a:t>
            </a:r>
            <a:r>
              <a:rPr lang="en" sz="2100" err="1">
                <a:latin typeface="Calibri"/>
                <a:ea typeface="Calibri"/>
                <a:cs typeface="Calibri"/>
                <a:sym typeface="Calibri"/>
              </a:rPr>
              <a:t>משרד</a:t>
            </a:r>
            <a:r>
              <a:rPr lang="en" sz="2100">
                <a:latin typeface="Calibri"/>
                <a:ea typeface="Calibri"/>
                <a:cs typeface="Calibri"/>
                <a:sym typeface="Calibri"/>
              </a:rPr>
              <a:t> </a:t>
            </a:r>
            <a:r>
              <a:rPr lang="en" sz="2100" err="1">
                <a:latin typeface="Calibri"/>
                <a:ea typeface="Calibri"/>
                <a:cs typeface="Calibri"/>
                <a:sym typeface="Calibri"/>
              </a:rPr>
              <a:t>הבריאות</a:t>
            </a:r>
            <a:endParaRPr sz="2100" err="1">
              <a:latin typeface="Calibri"/>
              <a:ea typeface="Calibri"/>
              <a:cs typeface="Calibri"/>
              <a:sym typeface="Calibri"/>
            </a:endParaRPr>
          </a:p>
        </p:txBody>
      </p:sp>
      <p:grpSp>
        <p:nvGrpSpPr>
          <p:cNvPr id="516" name="Google Shape;516;p43"/>
          <p:cNvGrpSpPr/>
          <p:nvPr/>
        </p:nvGrpSpPr>
        <p:grpSpPr>
          <a:xfrm>
            <a:off x="208375" y="2958655"/>
            <a:ext cx="2647628" cy="1805193"/>
            <a:chOff x="-3525" y="348069"/>
            <a:chExt cx="9158175" cy="4837067"/>
          </a:xfrm>
        </p:grpSpPr>
        <p:sp>
          <p:nvSpPr>
            <p:cNvPr id="517" name="Google Shape;517;p43"/>
            <p:cNvSpPr/>
            <p:nvPr/>
          </p:nvSpPr>
          <p:spPr>
            <a:xfrm>
              <a:off x="0" y="3262707"/>
              <a:ext cx="9144000" cy="1881300"/>
            </a:xfrm>
            <a:prstGeom prst="rect">
              <a:avLst/>
            </a:prstGeom>
            <a:solidFill>
              <a:srgbClr val="7D9DC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518" name="Google Shape;518;p43"/>
            <p:cNvCxnSpPr/>
            <p:nvPr/>
          </p:nvCxnSpPr>
          <p:spPr>
            <a:xfrm>
              <a:off x="-3525" y="3261215"/>
              <a:ext cx="9158100" cy="0"/>
            </a:xfrm>
            <a:prstGeom prst="straightConnector1">
              <a:avLst/>
            </a:prstGeom>
            <a:noFill/>
            <a:ln w="9525" cap="flat" cmpd="sng">
              <a:solidFill>
                <a:srgbClr val="EFEFEF"/>
              </a:solidFill>
              <a:prstDash val="solid"/>
              <a:round/>
              <a:headEnd type="none" w="sm" len="sm"/>
              <a:tailEnd type="none" w="sm" len="sm"/>
            </a:ln>
          </p:spPr>
        </p:cxnSp>
        <p:sp>
          <p:nvSpPr>
            <p:cNvPr id="519" name="Google Shape;519;p43"/>
            <p:cNvSpPr/>
            <p:nvPr/>
          </p:nvSpPr>
          <p:spPr>
            <a:xfrm rot="-3067">
              <a:off x="260896" y="3410229"/>
              <a:ext cx="336300" cy="142800"/>
            </a:xfrm>
            <a:prstGeom prst="ellipse">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43"/>
            <p:cNvSpPr/>
            <p:nvPr/>
          </p:nvSpPr>
          <p:spPr>
            <a:xfrm rot="694837">
              <a:off x="7404998" y="3564272"/>
              <a:ext cx="336245" cy="142675"/>
            </a:xfrm>
            <a:prstGeom prst="ellipse">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43"/>
            <p:cNvSpPr/>
            <p:nvPr/>
          </p:nvSpPr>
          <p:spPr>
            <a:xfrm rot="-677580">
              <a:off x="5147000" y="3593228"/>
              <a:ext cx="199156" cy="84722"/>
            </a:xfrm>
            <a:prstGeom prst="ellipse">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43"/>
            <p:cNvSpPr/>
            <p:nvPr/>
          </p:nvSpPr>
          <p:spPr>
            <a:xfrm rot="-715680" flipH="1">
              <a:off x="339159" y="4115439"/>
              <a:ext cx="179986" cy="76373"/>
            </a:xfrm>
            <a:prstGeom prst="ellipse">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43"/>
            <p:cNvSpPr/>
            <p:nvPr/>
          </p:nvSpPr>
          <p:spPr>
            <a:xfrm rot="-399723" flipH="1">
              <a:off x="7145040" y="3838856"/>
              <a:ext cx="336170" cy="142856"/>
            </a:xfrm>
            <a:prstGeom prst="ellipse">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43"/>
            <p:cNvSpPr/>
            <p:nvPr/>
          </p:nvSpPr>
          <p:spPr>
            <a:xfrm rot="-1035681" flipH="1">
              <a:off x="5147096" y="4776117"/>
              <a:ext cx="199170" cy="84543"/>
            </a:xfrm>
            <a:prstGeom prst="ellipse">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43"/>
            <p:cNvSpPr/>
            <p:nvPr/>
          </p:nvSpPr>
          <p:spPr>
            <a:xfrm rot="-171898">
              <a:off x="5364244" y="3771918"/>
              <a:ext cx="336120" cy="142682"/>
            </a:xfrm>
            <a:prstGeom prst="ellipse">
              <a:avLst/>
            </a:prstGeom>
            <a:solidFill>
              <a:srgbClr val="7D9DCD"/>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43"/>
            <p:cNvSpPr/>
            <p:nvPr/>
          </p:nvSpPr>
          <p:spPr>
            <a:xfrm rot="949285">
              <a:off x="424861" y="3790757"/>
              <a:ext cx="247579" cy="105040"/>
            </a:xfrm>
            <a:prstGeom prst="ellipse">
              <a:avLst/>
            </a:prstGeom>
            <a:solidFill>
              <a:srgbClr val="7D9DCD"/>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p43"/>
            <p:cNvSpPr/>
            <p:nvPr/>
          </p:nvSpPr>
          <p:spPr>
            <a:xfrm rot="1510072" flipH="1">
              <a:off x="8306906" y="4556147"/>
              <a:ext cx="247606" cy="104810"/>
            </a:xfrm>
            <a:prstGeom prst="ellipse">
              <a:avLst/>
            </a:prstGeom>
            <a:solidFill>
              <a:srgbClr val="7D9DCD"/>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43"/>
            <p:cNvSpPr/>
            <p:nvPr/>
          </p:nvSpPr>
          <p:spPr>
            <a:xfrm rot="-3067">
              <a:off x="2079371" y="3466229"/>
              <a:ext cx="336300" cy="142800"/>
            </a:xfrm>
            <a:prstGeom prst="ellipse">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43"/>
            <p:cNvSpPr/>
            <p:nvPr/>
          </p:nvSpPr>
          <p:spPr>
            <a:xfrm rot="-715680" flipH="1">
              <a:off x="1893634" y="4343152"/>
              <a:ext cx="179986" cy="76373"/>
            </a:xfrm>
            <a:prstGeom prst="ellipse">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43"/>
            <p:cNvSpPr/>
            <p:nvPr/>
          </p:nvSpPr>
          <p:spPr>
            <a:xfrm rot="949285">
              <a:off x="3893261" y="3857694"/>
              <a:ext cx="247579" cy="105040"/>
            </a:xfrm>
            <a:prstGeom prst="ellipse">
              <a:avLst/>
            </a:prstGeom>
            <a:solidFill>
              <a:srgbClr val="7D9DCD"/>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31" name="Google Shape;531;p43"/>
            <p:cNvGrpSpPr/>
            <p:nvPr/>
          </p:nvGrpSpPr>
          <p:grpSpPr>
            <a:xfrm>
              <a:off x="7920247" y="3991683"/>
              <a:ext cx="548713" cy="851679"/>
              <a:chOff x="4191425" y="5591575"/>
              <a:chExt cx="761150" cy="1181575"/>
            </a:xfrm>
          </p:grpSpPr>
          <p:sp>
            <p:nvSpPr>
              <p:cNvPr id="532" name="Google Shape;532;p43"/>
              <p:cNvSpPr/>
              <p:nvPr/>
            </p:nvSpPr>
            <p:spPr>
              <a:xfrm>
                <a:off x="4314000" y="5827450"/>
                <a:ext cx="263550" cy="778075"/>
              </a:xfrm>
              <a:custGeom>
                <a:avLst/>
                <a:gdLst/>
                <a:ahLst/>
                <a:cxnLst/>
                <a:rect l="l" t="t" r="r" b="b"/>
                <a:pathLst>
                  <a:path w="10542" h="31123" fill="none" extrusionOk="0">
                    <a:moveTo>
                      <a:pt x="5538" y="31123"/>
                    </a:moveTo>
                    <a:cubicBezTo>
                      <a:pt x="4537" y="26953"/>
                      <a:pt x="1001" y="28821"/>
                      <a:pt x="1201" y="23350"/>
                    </a:cubicBezTo>
                    <a:cubicBezTo>
                      <a:pt x="1368" y="17846"/>
                      <a:pt x="3503" y="16812"/>
                      <a:pt x="2769" y="13076"/>
                    </a:cubicBezTo>
                    <a:cubicBezTo>
                      <a:pt x="2002" y="9307"/>
                      <a:pt x="1" y="8907"/>
                      <a:pt x="1668" y="5204"/>
                    </a:cubicBezTo>
                    <a:cubicBezTo>
                      <a:pt x="3336" y="1535"/>
                      <a:pt x="10541" y="0"/>
                      <a:pt x="10541" y="0"/>
                    </a:cubicBezTo>
                  </a:path>
                </a:pathLst>
              </a:custGeom>
              <a:noFill/>
              <a:ln w="10850" cap="flat" cmpd="sng">
                <a:solidFill>
                  <a:srgbClr val="EFEFEF"/>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43"/>
              <p:cNvSpPr/>
              <p:nvPr/>
            </p:nvSpPr>
            <p:spPr>
              <a:xfrm>
                <a:off x="4329000" y="5809050"/>
                <a:ext cx="312750" cy="522200"/>
              </a:xfrm>
              <a:custGeom>
                <a:avLst/>
                <a:gdLst/>
                <a:ahLst/>
                <a:cxnLst/>
                <a:rect l="l" t="t" r="r" b="b"/>
                <a:pathLst>
                  <a:path w="12510" h="20888" extrusionOk="0">
                    <a:moveTo>
                      <a:pt x="8338" y="0"/>
                    </a:moveTo>
                    <a:cubicBezTo>
                      <a:pt x="7919" y="0"/>
                      <a:pt x="7640" y="136"/>
                      <a:pt x="7640" y="136"/>
                    </a:cubicBezTo>
                    <a:cubicBezTo>
                      <a:pt x="3770" y="636"/>
                      <a:pt x="4137" y="5973"/>
                      <a:pt x="4137" y="5973"/>
                    </a:cubicBezTo>
                    <a:cubicBezTo>
                      <a:pt x="4137" y="5973"/>
                      <a:pt x="1102" y="6474"/>
                      <a:pt x="668" y="8876"/>
                    </a:cubicBezTo>
                    <a:cubicBezTo>
                      <a:pt x="401" y="10210"/>
                      <a:pt x="1068" y="11577"/>
                      <a:pt x="2336" y="12145"/>
                    </a:cubicBezTo>
                    <a:cubicBezTo>
                      <a:pt x="335" y="12645"/>
                      <a:pt x="101" y="14713"/>
                      <a:pt x="1535" y="14880"/>
                    </a:cubicBezTo>
                    <a:cubicBezTo>
                      <a:pt x="568" y="16147"/>
                      <a:pt x="368" y="16881"/>
                      <a:pt x="1736" y="17682"/>
                    </a:cubicBezTo>
                    <a:cubicBezTo>
                      <a:pt x="101" y="18549"/>
                      <a:pt x="1" y="20817"/>
                      <a:pt x="1402" y="20884"/>
                    </a:cubicBezTo>
                    <a:cubicBezTo>
                      <a:pt x="1450" y="20887"/>
                      <a:pt x="1496" y="20888"/>
                      <a:pt x="1542" y="20888"/>
                    </a:cubicBezTo>
                    <a:cubicBezTo>
                      <a:pt x="3376" y="20888"/>
                      <a:pt x="3482" y="18956"/>
                      <a:pt x="2603" y="17882"/>
                    </a:cubicBezTo>
                    <a:cubicBezTo>
                      <a:pt x="3870" y="17215"/>
                      <a:pt x="4404" y="16348"/>
                      <a:pt x="3704" y="15047"/>
                    </a:cubicBezTo>
                    <a:cubicBezTo>
                      <a:pt x="4938" y="14146"/>
                      <a:pt x="5005" y="13145"/>
                      <a:pt x="3870" y="12011"/>
                    </a:cubicBezTo>
                    <a:cubicBezTo>
                      <a:pt x="6506" y="11577"/>
                      <a:pt x="7873" y="10343"/>
                      <a:pt x="6973" y="7641"/>
                    </a:cubicBezTo>
                    <a:cubicBezTo>
                      <a:pt x="6973" y="7641"/>
                      <a:pt x="12510" y="7174"/>
                      <a:pt x="11209" y="3105"/>
                    </a:cubicBezTo>
                    <a:cubicBezTo>
                      <a:pt x="10365" y="464"/>
                      <a:pt x="9113" y="0"/>
                      <a:pt x="8338" y="0"/>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43"/>
              <p:cNvSpPr/>
              <p:nvPr/>
            </p:nvSpPr>
            <p:spPr>
              <a:xfrm>
                <a:off x="4299000" y="5822450"/>
                <a:ext cx="432825" cy="950700"/>
              </a:xfrm>
              <a:custGeom>
                <a:avLst/>
                <a:gdLst/>
                <a:ahLst/>
                <a:cxnLst/>
                <a:rect l="l" t="t" r="r" b="b"/>
                <a:pathLst>
                  <a:path w="17313" h="38028" fill="none" extrusionOk="0">
                    <a:moveTo>
                      <a:pt x="3769" y="38027"/>
                    </a:moveTo>
                    <a:cubicBezTo>
                      <a:pt x="6538" y="35426"/>
                      <a:pt x="5204" y="32557"/>
                      <a:pt x="3769" y="28787"/>
                    </a:cubicBezTo>
                    <a:cubicBezTo>
                      <a:pt x="2368" y="25018"/>
                      <a:pt x="5070" y="21816"/>
                      <a:pt x="6538" y="19748"/>
                    </a:cubicBezTo>
                    <a:cubicBezTo>
                      <a:pt x="8039" y="17646"/>
                      <a:pt x="7105" y="14310"/>
                      <a:pt x="8339" y="11075"/>
                    </a:cubicBezTo>
                    <a:cubicBezTo>
                      <a:pt x="9574" y="7873"/>
                      <a:pt x="17312" y="4237"/>
                      <a:pt x="17312" y="4237"/>
                    </a:cubicBezTo>
                    <a:lnTo>
                      <a:pt x="13810" y="0"/>
                    </a:lnTo>
                    <a:cubicBezTo>
                      <a:pt x="13810" y="0"/>
                      <a:pt x="6805" y="2802"/>
                      <a:pt x="5004" y="8239"/>
                    </a:cubicBezTo>
                    <a:cubicBezTo>
                      <a:pt x="3236" y="13643"/>
                      <a:pt x="5004" y="17646"/>
                      <a:pt x="2502" y="22149"/>
                    </a:cubicBezTo>
                    <a:cubicBezTo>
                      <a:pt x="0" y="26619"/>
                      <a:pt x="200" y="28154"/>
                      <a:pt x="1268" y="30889"/>
                    </a:cubicBezTo>
                  </a:path>
                </a:pathLst>
              </a:custGeom>
              <a:noFill/>
              <a:ln w="10850" cap="flat" cmpd="sng">
                <a:solidFill>
                  <a:srgbClr val="EFEFEF"/>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p43"/>
              <p:cNvSpPr/>
              <p:nvPr/>
            </p:nvSpPr>
            <p:spPr>
              <a:xfrm>
                <a:off x="4191425" y="5771575"/>
                <a:ext cx="341100" cy="916500"/>
              </a:xfrm>
              <a:custGeom>
                <a:avLst/>
                <a:gdLst/>
                <a:ahLst/>
                <a:cxnLst/>
                <a:rect l="l" t="t" r="r" b="b"/>
                <a:pathLst>
                  <a:path w="13644" h="36660" fill="none" extrusionOk="0">
                    <a:moveTo>
                      <a:pt x="1768" y="36660"/>
                    </a:moveTo>
                    <a:cubicBezTo>
                      <a:pt x="2969" y="34258"/>
                      <a:pt x="0" y="30089"/>
                      <a:pt x="1768" y="26253"/>
                    </a:cubicBezTo>
                    <a:cubicBezTo>
                      <a:pt x="3536" y="22416"/>
                      <a:pt x="5304" y="21149"/>
                      <a:pt x="4270" y="17813"/>
                    </a:cubicBezTo>
                    <a:cubicBezTo>
                      <a:pt x="3202" y="14477"/>
                      <a:pt x="500" y="11842"/>
                      <a:pt x="3269" y="7773"/>
                    </a:cubicBezTo>
                    <a:cubicBezTo>
                      <a:pt x="6038" y="3703"/>
                      <a:pt x="11041" y="100"/>
                      <a:pt x="13643" y="0"/>
                    </a:cubicBezTo>
                  </a:path>
                </a:pathLst>
              </a:custGeom>
              <a:noFill/>
              <a:ln w="10850" cap="flat" cmpd="sng">
                <a:solidFill>
                  <a:srgbClr val="EFEFEF"/>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43"/>
              <p:cNvSpPr/>
              <p:nvPr/>
            </p:nvSpPr>
            <p:spPr>
              <a:xfrm>
                <a:off x="4406575" y="5591575"/>
                <a:ext cx="546000" cy="364150"/>
              </a:xfrm>
              <a:custGeom>
                <a:avLst/>
                <a:gdLst/>
                <a:ahLst/>
                <a:cxnLst/>
                <a:rect l="l" t="t" r="r" b="b"/>
                <a:pathLst>
                  <a:path w="21840" h="14566" extrusionOk="0">
                    <a:moveTo>
                      <a:pt x="12052" y="1"/>
                    </a:moveTo>
                    <a:cubicBezTo>
                      <a:pt x="10985" y="1"/>
                      <a:pt x="9861" y="116"/>
                      <a:pt x="8706" y="362"/>
                    </a:cubicBezTo>
                    <a:cubicBezTo>
                      <a:pt x="1401" y="1897"/>
                      <a:pt x="1068" y="2564"/>
                      <a:pt x="667" y="4031"/>
                    </a:cubicBezTo>
                    <a:cubicBezTo>
                      <a:pt x="0" y="6300"/>
                      <a:pt x="4603" y="13105"/>
                      <a:pt x="10141" y="14339"/>
                    </a:cubicBezTo>
                    <a:cubicBezTo>
                      <a:pt x="10851" y="14493"/>
                      <a:pt x="11513" y="14566"/>
                      <a:pt x="12130" y="14566"/>
                    </a:cubicBezTo>
                    <a:cubicBezTo>
                      <a:pt x="16319" y="14566"/>
                      <a:pt x="18466" y="11209"/>
                      <a:pt x="20181" y="7167"/>
                    </a:cubicBezTo>
                    <a:cubicBezTo>
                      <a:pt x="21840" y="3288"/>
                      <a:pt x="17766" y="1"/>
                      <a:pt x="12052" y="1"/>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37" name="Google Shape;537;p43"/>
            <p:cNvGrpSpPr/>
            <p:nvPr/>
          </p:nvGrpSpPr>
          <p:grpSpPr>
            <a:xfrm>
              <a:off x="2022575" y="3835300"/>
              <a:ext cx="520400" cy="1164400"/>
              <a:chOff x="2721325" y="3835313"/>
              <a:chExt cx="520400" cy="1164400"/>
            </a:xfrm>
          </p:grpSpPr>
          <p:sp>
            <p:nvSpPr>
              <p:cNvPr id="538" name="Google Shape;538;p43"/>
              <p:cNvSpPr/>
              <p:nvPr/>
            </p:nvSpPr>
            <p:spPr>
              <a:xfrm>
                <a:off x="2873925" y="4089863"/>
                <a:ext cx="132625" cy="766400"/>
              </a:xfrm>
              <a:custGeom>
                <a:avLst/>
                <a:gdLst/>
                <a:ahLst/>
                <a:cxnLst/>
                <a:rect l="l" t="t" r="r" b="b"/>
                <a:pathLst>
                  <a:path w="5305" h="30656" fill="none" extrusionOk="0">
                    <a:moveTo>
                      <a:pt x="1" y="30656"/>
                    </a:moveTo>
                    <a:cubicBezTo>
                      <a:pt x="1101" y="26653"/>
                      <a:pt x="4170" y="24818"/>
                      <a:pt x="4537" y="21149"/>
                    </a:cubicBezTo>
                    <a:cubicBezTo>
                      <a:pt x="4938" y="17513"/>
                      <a:pt x="3803" y="14778"/>
                      <a:pt x="4537" y="11275"/>
                    </a:cubicBezTo>
                    <a:cubicBezTo>
                      <a:pt x="5304" y="7773"/>
                      <a:pt x="5171" y="3336"/>
                      <a:pt x="3870" y="0"/>
                    </a:cubicBezTo>
                  </a:path>
                </a:pathLst>
              </a:custGeom>
              <a:noFill/>
              <a:ln w="10850" cap="flat" cmpd="sng">
                <a:solidFill>
                  <a:srgbClr val="EFEFEF"/>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43"/>
              <p:cNvSpPr/>
              <p:nvPr/>
            </p:nvSpPr>
            <p:spPr>
              <a:xfrm>
                <a:off x="2867250" y="4025213"/>
                <a:ext cx="325275" cy="759000"/>
              </a:xfrm>
              <a:custGeom>
                <a:avLst/>
                <a:gdLst/>
                <a:ahLst/>
                <a:cxnLst/>
                <a:rect l="l" t="t" r="r" b="b"/>
                <a:pathLst>
                  <a:path w="13011" h="30360" extrusionOk="0">
                    <a:moveTo>
                      <a:pt x="5200" y="0"/>
                    </a:moveTo>
                    <a:cubicBezTo>
                      <a:pt x="4945" y="0"/>
                      <a:pt x="4669" y="58"/>
                      <a:pt x="4371" y="185"/>
                    </a:cubicBezTo>
                    <a:cubicBezTo>
                      <a:pt x="1235" y="1519"/>
                      <a:pt x="1669" y="2653"/>
                      <a:pt x="1669" y="2653"/>
                    </a:cubicBezTo>
                    <a:cubicBezTo>
                      <a:pt x="1" y="6589"/>
                      <a:pt x="5138" y="8124"/>
                      <a:pt x="5138" y="8124"/>
                    </a:cubicBezTo>
                    <a:cubicBezTo>
                      <a:pt x="4401" y="10751"/>
                      <a:pt x="4864" y="12301"/>
                      <a:pt x="6883" y="12301"/>
                    </a:cubicBezTo>
                    <a:cubicBezTo>
                      <a:pt x="6966" y="12301"/>
                      <a:pt x="7051" y="12299"/>
                      <a:pt x="7139" y="12293"/>
                    </a:cubicBezTo>
                    <a:lnTo>
                      <a:pt x="7139" y="12293"/>
                    </a:lnTo>
                    <a:cubicBezTo>
                      <a:pt x="5772" y="13928"/>
                      <a:pt x="5838" y="15362"/>
                      <a:pt x="7706" y="16563"/>
                    </a:cubicBezTo>
                    <a:cubicBezTo>
                      <a:pt x="6405" y="18498"/>
                      <a:pt x="6305" y="20199"/>
                      <a:pt x="8273" y="21567"/>
                    </a:cubicBezTo>
                    <a:cubicBezTo>
                      <a:pt x="7006" y="22801"/>
                      <a:pt x="7006" y="24035"/>
                      <a:pt x="7840" y="25236"/>
                    </a:cubicBezTo>
                    <a:cubicBezTo>
                      <a:pt x="6505" y="25870"/>
                      <a:pt x="5938" y="26737"/>
                      <a:pt x="6606" y="27971"/>
                    </a:cubicBezTo>
                    <a:cubicBezTo>
                      <a:pt x="6606" y="27971"/>
                      <a:pt x="4838" y="30039"/>
                      <a:pt x="6038" y="30306"/>
                    </a:cubicBezTo>
                    <a:cubicBezTo>
                      <a:pt x="6222" y="30343"/>
                      <a:pt x="6393" y="30359"/>
                      <a:pt x="6551" y="30359"/>
                    </a:cubicBezTo>
                    <a:cubicBezTo>
                      <a:pt x="8574" y="30359"/>
                      <a:pt x="8574" y="27604"/>
                      <a:pt x="8574" y="27604"/>
                    </a:cubicBezTo>
                    <a:cubicBezTo>
                      <a:pt x="10475" y="27604"/>
                      <a:pt x="10975" y="25736"/>
                      <a:pt x="9674" y="24269"/>
                    </a:cubicBezTo>
                    <a:cubicBezTo>
                      <a:pt x="11276" y="23735"/>
                      <a:pt x="12276" y="21000"/>
                      <a:pt x="10275" y="19765"/>
                    </a:cubicBezTo>
                    <a:cubicBezTo>
                      <a:pt x="12476" y="19365"/>
                      <a:pt x="13010" y="16463"/>
                      <a:pt x="11075" y="15329"/>
                    </a:cubicBezTo>
                    <a:cubicBezTo>
                      <a:pt x="12677" y="12894"/>
                      <a:pt x="12843" y="10792"/>
                      <a:pt x="9975" y="9358"/>
                    </a:cubicBezTo>
                    <a:cubicBezTo>
                      <a:pt x="10508" y="7056"/>
                      <a:pt x="10108" y="5489"/>
                      <a:pt x="8140" y="5188"/>
                    </a:cubicBezTo>
                    <a:cubicBezTo>
                      <a:pt x="8140" y="5188"/>
                      <a:pt x="7621" y="0"/>
                      <a:pt x="5200" y="0"/>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43"/>
              <p:cNvSpPr/>
              <p:nvPr/>
            </p:nvSpPr>
            <p:spPr>
              <a:xfrm>
                <a:off x="2817225" y="4097363"/>
                <a:ext cx="215175" cy="902350"/>
              </a:xfrm>
              <a:custGeom>
                <a:avLst/>
                <a:gdLst/>
                <a:ahLst/>
                <a:cxnLst/>
                <a:rect l="l" t="t" r="r" b="b"/>
                <a:pathLst>
                  <a:path w="8607" h="36094" fill="none" extrusionOk="0">
                    <a:moveTo>
                      <a:pt x="768" y="1"/>
                    </a:moveTo>
                    <a:cubicBezTo>
                      <a:pt x="1201" y="3770"/>
                      <a:pt x="4337" y="4704"/>
                      <a:pt x="6138" y="9441"/>
                    </a:cubicBezTo>
                    <a:cubicBezTo>
                      <a:pt x="7939" y="14178"/>
                      <a:pt x="8607" y="18714"/>
                      <a:pt x="6772" y="24318"/>
                    </a:cubicBezTo>
                    <a:cubicBezTo>
                      <a:pt x="4904" y="29922"/>
                      <a:pt x="5404" y="30156"/>
                      <a:pt x="4670" y="32090"/>
                    </a:cubicBezTo>
                    <a:cubicBezTo>
                      <a:pt x="3937" y="33992"/>
                      <a:pt x="2035" y="33758"/>
                      <a:pt x="0" y="36093"/>
                    </a:cubicBezTo>
                  </a:path>
                </a:pathLst>
              </a:custGeom>
              <a:noFill/>
              <a:ln w="10850" cap="flat" cmpd="sng">
                <a:solidFill>
                  <a:srgbClr val="EFEFEF"/>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43"/>
              <p:cNvSpPr/>
              <p:nvPr/>
            </p:nvSpPr>
            <p:spPr>
              <a:xfrm>
                <a:off x="2952325" y="3954763"/>
                <a:ext cx="289400" cy="1044950"/>
              </a:xfrm>
              <a:custGeom>
                <a:avLst/>
                <a:gdLst/>
                <a:ahLst/>
                <a:cxnLst/>
                <a:rect l="l" t="t" r="r" b="b"/>
                <a:pathLst>
                  <a:path w="11576" h="41798" fill="none" extrusionOk="0">
                    <a:moveTo>
                      <a:pt x="3870" y="1"/>
                    </a:moveTo>
                    <a:cubicBezTo>
                      <a:pt x="4737" y="3670"/>
                      <a:pt x="5971" y="7239"/>
                      <a:pt x="7939" y="9407"/>
                    </a:cubicBezTo>
                    <a:cubicBezTo>
                      <a:pt x="9907" y="11576"/>
                      <a:pt x="11575" y="17046"/>
                      <a:pt x="9774" y="22283"/>
                    </a:cubicBezTo>
                    <a:cubicBezTo>
                      <a:pt x="8006" y="27520"/>
                      <a:pt x="8073" y="28254"/>
                      <a:pt x="8006" y="30789"/>
                    </a:cubicBezTo>
                    <a:cubicBezTo>
                      <a:pt x="7939" y="33291"/>
                      <a:pt x="5471" y="34892"/>
                      <a:pt x="2902" y="37794"/>
                    </a:cubicBezTo>
                    <a:cubicBezTo>
                      <a:pt x="300" y="40696"/>
                      <a:pt x="0" y="41797"/>
                      <a:pt x="0" y="41797"/>
                    </a:cubicBezTo>
                  </a:path>
                </a:pathLst>
              </a:custGeom>
              <a:noFill/>
              <a:ln w="10850" cap="flat" cmpd="sng">
                <a:solidFill>
                  <a:srgbClr val="EFEFEF"/>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43"/>
              <p:cNvSpPr/>
              <p:nvPr/>
            </p:nvSpPr>
            <p:spPr>
              <a:xfrm>
                <a:off x="2963150" y="4042338"/>
                <a:ext cx="168500" cy="873975"/>
              </a:xfrm>
              <a:custGeom>
                <a:avLst/>
                <a:gdLst/>
                <a:ahLst/>
                <a:cxnLst/>
                <a:rect l="l" t="t" r="r" b="b"/>
                <a:pathLst>
                  <a:path w="6740" h="34959" fill="none" extrusionOk="0">
                    <a:moveTo>
                      <a:pt x="1402" y="0"/>
                    </a:moveTo>
                    <a:cubicBezTo>
                      <a:pt x="1402" y="4070"/>
                      <a:pt x="3270" y="5838"/>
                      <a:pt x="4838" y="9474"/>
                    </a:cubicBezTo>
                    <a:cubicBezTo>
                      <a:pt x="6405" y="13110"/>
                      <a:pt x="4804" y="15044"/>
                      <a:pt x="5105" y="18146"/>
                    </a:cubicBezTo>
                    <a:cubicBezTo>
                      <a:pt x="5405" y="21282"/>
                      <a:pt x="6739" y="25218"/>
                      <a:pt x="4838" y="29121"/>
                    </a:cubicBezTo>
                    <a:cubicBezTo>
                      <a:pt x="3737" y="31456"/>
                      <a:pt x="2069" y="33457"/>
                      <a:pt x="1" y="34958"/>
                    </a:cubicBezTo>
                  </a:path>
                </a:pathLst>
              </a:custGeom>
              <a:noFill/>
              <a:ln w="10850" cap="flat" cmpd="sng">
                <a:solidFill>
                  <a:srgbClr val="EFEFEF"/>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43"/>
              <p:cNvSpPr/>
              <p:nvPr/>
            </p:nvSpPr>
            <p:spPr>
              <a:xfrm>
                <a:off x="2721325" y="3835313"/>
                <a:ext cx="418650" cy="333825"/>
              </a:xfrm>
              <a:custGeom>
                <a:avLst/>
                <a:gdLst/>
                <a:ahLst/>
                <a:cxnLst/>
                <a:rect l="l" t="t" r="r" b="b"/>
                <a:pathLst>
                  <a:path w="16746" h="13353" extrusionOk="0">
                    <a:moveTo>
                      <a:pt x="8904" y="1"/>
                    </a:moveTo>
                    <a:cubicBezTo>
                      <a:pt x="6650" y="1"/>
                      <a:pt x="4335" y="907"/>
                      <a:pt x="2702" y="3044"/>
                    </a:cubicBezTo>
                    <a:cubicBezTo>
                      <a:pt x="0" y="6547"/>
                      <a:pt x="1301" y="12451"/>
                      <a:pt x="3036" y="13251"/>
                    </a:cubicBezTo>
                    <a:cubicBezTo>
                      <a:pt x="3174" y="13319"/>
                      <a:pt x="3411" y="13352"/>
                      <a:pt x="3723" y="13352"/>
                    </a:cubicBezTo>
                    <a:cubicBezTo>
                      <a:pt x="5894" y="13352"/>
                      <a:pt x="11744" y="11718"/>
                      <a:pt x="14077" y="8248"/>
                    </a:cubicBezTo>
                    <a:cubicBezTo>
                      <a:pt x="16746" y="4312"/>
                      <a:pt x="16145" y="2777"/>
                      <a:pt x="13043" y="1076"/>
                    </a:cubicBezTo>
                    <a:cubicBezTo>
                      <a:pt x="11829" y="390"/>
                      <a:pt x="10379" y="1"/>
                      <a:pt x="8904" y="1"/>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44" name="Google Shape;544;p43"/>
            <p:cNvGrpSpPr/>
            <p:nvPr/>
          </p:nvGrpSpPr>
          <p:grpSpPr>
            <a:xfrm>
              <a:off x="4654975" y="4141713"/>
              <a:ext cx="483950" cy="295550"/>
              <a:chOff x="-1677100" y="665488"/>
              <a:chExt cx="483950" cy="295550"/>
            </a:xfrm>
          </p:grpSpPr>
          <p:sp>
            <p:nvSpPr>
              <p:cNvPr id="545" name="Google Shape;545;p43"/>
              <p:cNvSpPr/>
              <p:nvPr/>
            </p:nvSpPr>
            <p:spPr>
              <a:xfrm>
                <a:off x="-1619325" y="675488"/>
                <a:ext cx="268550" cy="261600"/>
              </a:xfrm>
              <a:custGeom>
                <a:avLst/>
                <a:gdLst/>
                <a:ahLst/>
                <a:cxnLst/>
                <a:rect l="l" t="t" r="r" b="b"/>
                <a:pathLst>
                  <a:path w="10742" h="10464" extrusionOk="0">
                    <a:moveTo>
                      <a:pt x="8264" y="1"/>
                    </a:moveTo>
                    <a:cubicBezTo>
                      <a:pt x="7319" y="1"/>
                      <a:pt x="3441" y="26"/>
                      <a:pt x="1836" y="435"/>
                    </a:cubicBezTo>
                    <a:cubicBezTo>
                      <a:pt x="1" y="902"/>
                      <a:pt x="1469" y="1802"/>
                      <a:pt x="6772" y="2570"/>
                    </a:cubicBezTo>
                    <a:lnTo>
                      <a:pt x="7840" y="5405"/>
                    </a:lnTo>
                    <a:cubicBezTo>
                      <a:pt x="7840" y="5405"/>
                      <a:pt x="4871" y="10108"/>
                      <a:pt x="5905" y="10442"/>
                    </a:cubicBezTo>
                    <a:cubicBezTo>
                      <a:pt x="5947" y="10457"/>
                      <a:pt x="5993" y="10464"/>
                      <a:pt x="6043" y="10464"/>
                    </a:cubicBezTo>
                    <a:cubicBezTo>
                      <a:pt x="7239" y="10464"/>
                      <a:pt x="10742" y="6439"/>
                      <a:pt x="10742" y="6439"/>
                    </a:cubicBezTo>
                    <a:lnTo>
                      <a:pt x="8474" y="1"/>
                    </a:lnTo>
                    <a:cubicBezTo>
                      <a:pt x="8474" y="1"/>
                      <a:pt x="8399" y="1"/>
                      <a:pt x="8264" y="1"/>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43"/>
              <p:cNvSpPr/>
              <p:nvPr/>
            </p:nvSpPr>
            <p:spPr>
              <a:xfrm>
                <a:off x="-1677100" y="820688"/>
                <a:ext cx="98675" cy="53325"/>
              </a:xfrm>
              <a:custGeom>
                <a:avLst/>
                <a:gdLst/>
                <a:ahLst/>
                <a:cxnLst/>
                <a:rect l="l" t="t" r="r" b="b"/>
                <a:pathLst>
                  <a:path w="3947" h="2133" extrusionOk="0">
                    <a:moveTo>
                      <a:pt x="682" y="1"/>
                    </a:moveTo>
                    <a:cubicBezTo>
                      <a:pt x="273" y="1"/>
                      <a:pt x="0" y="92"/>
                      <a:pt x="10" y="231"/>
                    </a:cubicBezTo>
                    <a:cubicBezTo>
                      <a:pt x="77" y="731"/>
                      <a:pt x="3946" y="2132"/>
                      <a:pt x="3946" y="2132"/>
                    </a:cubicBezTo>
                    <a:cubicBezTo>
                      <a:pt x="3384" y="514"/>
                      <a:pt x="1650" y="1"/>
                      <a:pt x="682" y="1"/>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43"/>
              <p:cNvSpPr/>
              <p:nvPr/>
            </p:nvSpPr>
            <p:spPr>
              <a:xfrm>
                <a:off x="-1643500" y="873988"/>
                <a:ext cx="72575" cy="87050"/>
              </a:xfrm>
              <a:custGeom>
                <a:avLst/>
                <a:gdLst/>
                <a:ahLst/>
                <a:cxnLst/>
                <a:rect l="l" t="t" r="r" b="b"/>
                <a:pathLst>
                  <a:path w="2903" h="3482" extrusionOk="0">
                    <a:moveTo>
                      <a:pt x="2602" y="0"/>
                    </a:moveTo>
                    <a:cubicBezTo>
                      <a:pt x="2602" y="0"/>
                      <a:pt x="1" y="3102"/>
                      <a:pt x="267" y="3436"/>
                    </a:cubicBezTo>
                    <a:cubicBezTo>
                      <a:pt x="291" y="3466"/>
                      <a:pt x="337" y="3481"/>
                      <a:pt x="400" y="3481"/>
                    </a:cubicBezTo>
                    <a:cubicBezTo>
                      <a:pt x="963" y="3481"/>
                      <a:pt x="2902" y="2280"/>
                      <a:pt x="2602" y="0"/>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43"/>
              <p:cNvSpPr/>
              <p:nvPr/>
            </p:nvSpPr>
            <p:spPr>
              <a:xfrm>
                <a:off x="-1607650" y="665488"/>
                <a:ext cx="414500" cy="213650"/>
              </a:xfrm>
              <a:custGeom>
                <a:avLst/>
                <a:gdLst/>
                <a:ahLst/>
                <a:cxnLst/>
                <a:rect l="l" t="t" r="r" b="b"/>
                <a:pathLst>
                  <a:path w="16580" h="8546" extrusionOk="0">
                    <a:moveTo>
                      <a:pt x="10508" y="1"/>
                    </a:moveTo>
                    <a:cubicBezTo>
                      <a:pt x="5972" y="34"/>
                      <a:pt x="1" y="4304"/>
                      <a:pt x="1168" y="8340"/>
                    </a:cubicBezTo>
                    <a:cubicBezTo>
                      <a:pt x="2040" y="8477"/>
                      <a:pt x="2917" y="8545"/>
                      <a:pt x="3792" y="8545"/>
                    </a:cubicBezTo>
                    <a:cubicBezTo>
                      <a:pt x="5899" y="8545"/>
                      <a:pt x="7995" y="8151"/>
                      <a:pt x="9975" y="7373"/>
                    </a:cubicBezTo>
                    <a:cubicBezTo>
                      <a:pt x="14578" y="5505"/>
                      <a:pt x="16579" y="3036"/>
                      <a:pt x="16579" y="3036"/>
                    </a:cubicBezTo>
                    <a:cubicBezTo>
                      <a:pt x="16579" y="3036"/>
                      <a:pt x="15012" y="1"/>
                      <a:pt x="10508" y="1"/>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43"/>
              <p:cNvSpPr/>
              <p:nvPr/>
            </p:nvSpPr>
            <p:spPr>
              <a:xfrm>
                <a:off x="-1396650" y="740563"/>
                <a:ext cx="78400" cy="90900"/>
              </a:xfrm>
              <a:custGeom>
                <a:avLst/>
                <a:gdLst/>
                <a:ahLst/>
                <a:cxnLst/>
                <a:rect l="l" t="t" r="r" b="b"/>
                <a:pathLst>
                  <a:path w="3136" h="3636" fill="none" extrusionOk="0">
                    <a:moveTo>
                      <a:pt x="3136" y="3636"/>
                    </a:moveTo>
                    <a:cubicBezTo>
                      <a:pt x="0" y="2569"/>
                      <a:pt x="134" y="0"/>
                      <a:pt x="134" y="0"/>
                    </a:cubicBez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43"/>
              <p:cNvSpPr/>
              <p:nvPr/>
            </p:nvSpPr>
            <p:spPr>
              <a:xfrm>
                <a:off x="-1342450" y="730538"/>
                <a:ext cx="32550" cy="31725"/>
              </a:xfrm>
              <a:custGeom>
                <a:avLst/>
                <a:gdLst/>
                <a:ahLst/>
                <a:cxnLst/>
                <a:rect l="l" t="t" r="r" b="b"/>
                <a:pathLst>
                  <a:path w="1302" h="1269" extrusionOk="0">
                    <a:moveTo>
                      <a:pt x="601" y="1"/>
                    </a:moveTo>
                    <a:cubicBezTo>
                      <a:pt x="267" y="34"/>
                      <a:pt x="0" y="334"/>
                      <a:pt x="34" y="668"/>
                    </a:cubicBezTo>
                    <a:cubicBezTo>
                      <a:pt x="34" y="1001"/>
                      <a:pt x="334" y="1268"/>
                      <a:pt x="668" y="1268"/>
                    </a:cubicBezTo>
                    <a:cubicBezTo>
                      <a:pt x="1035" y="1235"/>
                      <a:pt x="1301" y="935"/>
                      <a:pt x="1268" y="601"/>
                    </a:cubicBezTo>
                    <a:cubicBezTo>
                      <a:pt x="1235" y="268"/>
                      <a:pt x="968" y="1"/>
                      <a:pt x="6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43"/>
              <p:cNvSpPr/>
              <p:nvPr/>
            </p:nvSpPr>
            <p:spPr>
              <a:xfrm>
                <a:off x="-1334100" y="738888"/>
                <a:ext cx="8350" cy="8350"/>
              </a:xfrm>
              <a:custGeom>
                <a:avLst/>
                <a:gdLst/>
                <a:ahLst/>
                <a:cxnLst/>
                <a:rect l="l" t="t" r="r" b="b"/>
                <a:pathLst>
                  <a:path w="334" h="334" extrusionOk="0">
                    <a:moveTo>
                      <a:pt x="133" y="0"/>
                    </a:moveTo>
                    <a:cubicBezTo>
                      <a:pt x="67" y="0"/>
                      <a:pt x="0" y="100"/>
                      <a:pt x="0" y="167"/>
                    </a:cubicBezTo>
                    <a:cubicBezTo>
                      <a:pt x="0" y="267"/>
                      <a:pt x="67" y="334"/>
                      <a:pt x="167" y="334"/>
                    </a:cubicBezTo>
                    <a:cubicBezTo>
                      <a:pt x="267" y="334"/>
                      <a:pt x="334" y="267"/>
                      <a:pt x="334" y="167"/>
                    </a:cubicBezTo>
                    <a:cubicBezTo>
                      <a:pt x="334" y="67"/>
                      <a:pt x="234" y="0"/>
                      <a:pt x="13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52" name="Google Shape;552;p43"/>
            <p:cNvGrpSpPr/>
            <p:nvPr/>
          </p:nvGrpSpPr>
          <p:grpSpPr>
            <a:xfrm>
              <a:off x="7403110" y="4379650"/>
              <a:ext cx="1741165" cy="805486"/>
              <a:chOff x="7403110" y="4379650"/>
              <a:chExt cx="1741165" cy="805486"/>
            </a:xfrm>
          </p:grpSpPr>
          <p:sp>
            <p:nvSpPr>
              <p:cNvPr id="553" name="Google Shape;553;p43"/>
              <p:cNvSpPr/>
              <p:nvPr/>
            </p:nvSpPr>
            <p:spPr>
              <a:xfrm>
                <a:off x="8125175" y="4379650"/>
                <a:ext cx="1019100" cy="773275"/>
              </a:xfrm>
              <a:custGeom>
                <a:avLst/>
                <a:gdLst/>
                <a:ahLst/>
                <a:cxnLst/>
                <a:rect l="l" t="t" r="r" b="b"/>
                <a:pathLst>
                  <a:path w="40764" h="30931" extrusionOk="0">
                    <a:moveTo>
                      <a:pt x="37643" y="1"/>
                    </a:moveTo>
                    <a:cubicBezTo>
                      <a:pt x="36339" y="1"/>
                      <a:pt x="34901" y="1033"/>
                      <a:pt x="34392" y="2844"/>
                    </a:cubicBezTo>
                    <a:cubicBezTo>
                      <a:pt x="33458" y="6080"/>
                      <a:pt x="36427" y="9048"/>
                      <a:pt x="37795" y="11550"/>
                    </a:cubicBezTo>
                    <a:cubicBezTo>
                      <a:pt x="38740" y="13256"/>
                      <a:pt x="37486" y="14803"/>
                      <a:pt x="36137" y="14803"/>
                    </a:cubicBezTo>
                    <a:cubicBezTo>
                      <a:pt x="35534" y="14803"/>
                      <a:pt x="34912" y="14494"/>
                      <a:pt x="34459" y="13752"/>
                    </a:cubicBezTo>
                    <a:cubicBezTo>
                      <a:pt x="32991" y="11350"/>
                      <a:pt x="34359" y="9148"/>
                      <a:pt x="33425" y="7847"/>
                    </a:cubicBezTo>
                    <a:cubicBezTo>
                      <a:pt x="33198" y="7520"/>
                      <a:pt x="32945" y="7363"/>
                      <a:pt x="32687" y="7363"/>
                    </a:cubicBezTo>
                    <a:cubicBezTo>
                      <a:pt x="31921" y="7363"/>
                      <a:pt x="31105" y="8738"/>
                      <a:pt x="30756" y="11083"/>
                    </a:cubicBezTo>
                    <a:cubicBezTo>
                      <a:pt x="30289" y="14219"/>
                      <a:pt x="32324" y="14619"/>
                      <a:pt x="33992" y="17254"/>
                    </a:cubicBezTo>
                    <a:cubicBezTo>
                      <a:pt x="35660" y="19923"/>
                      <a:pt x="36394" y="24259"/>
                      <a:pt x="33992" y="25193"/>
                    </a:cubicBezTo>
                    <a:cubicBezTo>
                      <a:pt x="33553" y="25364"/>
                      <a:pt x="33191" y="25444"/>
                      <a:pt x="32892" y="25444"/>
                    </a:cubicBezTo>
                    <a:cubicBezTo>
                      <a:pt x="31557" y="25444"/>
                      <a:pt x="31490" y="23835"/>
                      <a:pt x="31490" y="21491"/>
                    </a:cubicBezTo>
                    <a:cubicBezTo>
                      <a:pt x="31490" y="20222"/>
                      <a:pt x="30786" y="19625"/>
                      <a:pt x="30023" y="19625"/>
                    </a:cubicBezTo>
                    <a:cubicBezTo>
                      <a:pt x="29061" y="19625"/>
                      <a:pt x="28005" y="20575"/>
                      <a:pt x="28154" y="22325"/>
                    </a:cubicBezTo>
                    <a:cubicBezTo>
                      <a:pt x="28421" y="25460"/>
                      <a:pt x="28788" y="27395"/>
                      <a:pt x="25653" y="27795"/>
                    </a:cubicBezTo>
                    <a:cubicBezTo>
                      <a:pt x="25516" y="27811"/>
                      <a:pt x="25387" y="27819"/>
                      <a:pt x="25267" y="27819"/>
                    </a:cubicBezTo>
                    <a:cubicBezTo>
                      <a:pt x="22622" y="27819"/>
                      <a:pt x="23775" y="24091"/>
                      <a:pt x="25019" y="21858"/>
                    </a:cubicBezTo>
                    <a:cubicBezTo>
                      <a:pt x="26286" y="19556"/>
                      <a:pt x="29455" y="19022"/>
                      <a:pt x="29822" y="16620"/>
                    </a:cubicBezTo>
                    <a:cubicBezTo>
                      <a:pt x="30189" y="14252"/>
                      <a:pt x="28688" y="14386"/>
                      <a:pt x="28755" y="11817"/>
                    </a:cubicBezTo>
                    <a:cubicBezTo>
                      <a:pt x="28788" y="9282"/>
                      <a:pt x="30256" y="7481"/>
                      <a:pt x="30189" y="4679"/>
                    </a:cubicBezTo>
                    <a:cubicBezTo>
                      <a:pt x="30152" y="3123"/>
                      <a:pt x="29029" y="2336"/>
                      <a:pt x="27786" y="2336"/>
                    </a:cubicBezTo>
                    <a:cubicBezTo>
                      <a:pt x="26818" y="2336"/>
                      <a:pt x="25776" y="2814"/>
                      <a:pt x="25119" y="3778"/>
                    </a:cubicBezTo>
                    <a:cubicBezTo>
                      <a:pt x="23584" y="5979"/>
                      <a:pt x="25286" y="8014"/>
                      <a:pt x="26453" y="12918"/>
                    </a:cubicBezTo>
                    <a:cubicBezTo>
                      <a:pt x="27039" y="15379"/>
                      <a:pt x="26112" y="16437"/>
                      <a:pt x="25056" y="16437"/>
                    </a:cubicBezTo>
                    <a:cubicBezTo>
                      <a:pt x="24009" y="16437"/>
                      <a:pt x="22834" y="15396"/>
                      <a:pt x="22884" y="13652"/>
                    </a:cubicBezTo>
                    <a:cubicBezTo>
                      <a:pt x="22958" y="11056"/>
                      <a:pt x="22867" y="9119"/>
                      <a:pt x="21810" y="9119"/>
                    </a:cubicBezTo>
                    <a:cubicBezTo>
                      <a:pt x="21441" y="9119"/>
                      <a:pt x="20954" y="9356"/>
                      <a:pt x="20315" y="9882"/>
                    </a:cubicBezTo>
                    <a:cubicBezTo>
                      <a:pt x="17814" y="11884"/>
                      <a:pt x="20382" y="16153"/>
                      <a:pt x="22250" y="19823"/>
                    </a:cubicBezTo>
                    <a:cubicBezTo>
                      <a:pt x="23494" y="22311"/>
                      <a:pt x="22714" y="23649"/>
                      <a:pt x="21822" y="23649"/>
                    </a:cubicBezTo>
                    <a:cubicBezTo>
                      <a:pt x="21399" y="23649"/>
                      <a:pt x="20951" y="23348"/>
                      <a:pt x="20682" y="22725"/>
                    </a:cubicBezTo>
                    <a:cubicBezTo>
                      <a:pt x="20188" y="21558"/>
                      <a:pt x="19435" y="20825"/>
                      <a:pt x="18675" y="20825"/>
                    </a:cubicBezTo>
                    <a:cubicBezTo>
                      <a:pt x="18153" y="20825"/>
                      <a:pt x="17628" y="21170"/>
                      <a:pt x="17180" y="21958"/>
                    </a:cubicBezTo>
                    <a:cubicBezTo>
                      <a:pt x="16046" y="23926"/>
                      <a:pt x="17347" y="27428"/>
                      <a:pt x="15979" y="29229"/>
                    </a:cubicBezTo>
                    <a:cubicBezTo>
                      <a:pt x="15530" y="29821"/>
                      <a:pt x="15016" y="30107"/>
                      <a:pt x="14507" y="30107"/>
                    </a:cubicBezTo>
                    <a:cubicBezTo>
                      <a:pt x="13466" y="30107"/>
                      <a:pt x="12446" y="28912"/>
                      <a:pt x="12043" y="26694"/>
                    </a:cubicBezTo>
                    <a:cubicBezTo>
                      <a:pt x="11442" y="23359"/>
                      <a:pt x="13944" y="22792"/>
                      <a:pt x="15512" y="19823"/>
                    </a:cubicBezTo>
                    <a:cubicBezTo>
                      <a:pt x="16814" y="17358"/>
                      <a:pt x="15241" y="15744"/>
                      <a:pt x="13277" y="15744"/>
                    </a:cubicBezTo>
                    <a:cubicBezTo>
                      <a:pt x="12875" y="15744"/>
                      <a:pt x="12456" y="15812"/>
                      <a:pt x="12043" y="15953"/>
                    </a:cubicBezTo>
                    <a:cubicBezTo>
                      <a:pt x="9574" y="16787"/>
                      <a:pt x="11342" y="19956"/>
                      <a:pt x="10709" y="23659"/>
                    </a:cubicBezTo>
                    <a:cubicBezTo>
                      <a:pt x="10514" y="24747"/>
                      <a:pt x="10065" y="25184"/>
                      <a:pt x="9527" y="25184"/>
                    </a:cubicBezTo>
                    <a:cubicBezTo>
                      <a:pt x="8215" y="25184"/>
                      <a:pt x="6372" y="22594"/>
                      <a:pt x="6372" y="20490"/>
                    </a:cubicBezTo>
                    <a:cubicBezTo>
                      <a:pt x="6372" y="18504"/>
                      <a:pt x="5151" y="16412"/>
                      <a:pt x="3783" y="16412"/>
                    </a:cubicBezTo>
                    <a:cubicBezTo>
                      <a:pt x="3128" y="16412"/>
                      <a:pt x="2440" y="16890"/>
                      <a:pt x="1836" y="18088"/>
                    </a:cubicBezTo>
                    <a:cubicBezTo>
                      <a:pt x="1" y="21791"/>
                      <a:pt x="3403" y="24660"/>
                      <a:pt x="4704" y="26127"/>
                    </a:cubicBezTo>
                    <a:cubicBezTo>
                      <a:pt x="6005" y="27595"/>
                      <a:pt x="6472" y="29530"/>
                      <a:pt x="2770" y="30931"/>
                    </a:cubicBezTo>
                    <a:lnTo>
                      <a:pt x="40763" y="30330"/>
                    </a:lnTo>
                    <a:cubicBezTo>
                      <a:pt x="40763" y="30330"/>
                      <a:pt x="40763" y="4979"/>
                      <a:pt x="39929" y="1943"/>
                    </a:cubicBezTo>
                    <a:cubicBezTo>
                      <a:pt x="39567" y="610"/>
                      <a:pt x="38644" y="1"/>
                      <a:pt x="37643" y="1"/>
                    </a:cubicBezTo>
                    <a:close/>
                  </a:path>
                </a:pathLst>
              </a:custGeom>
              <a:solidFill>
                <a:srgbClr val="3247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54" name="Google Shape;554;p43"/>
              <p:cNvGrpSpPr/>
              <p:nvPr/>
            </p:nvGrpSpPr>
            <p:grpSpPr>
              <a:xfrm rot="739684">
                <a:off x="7445346" y="4564015"/>
                <a:ext cx="1077430" cy="512003"/>
                <a:chOff x="4925350" y="704275"/>
                <a:chExt cx="1077475" cy="512025"/>
              </a:xfrm>
            </p:grpSpPr>
            <p:sp>
              <p:nvSpPr>
                <p:cNvPr id="555" name="Google Shape;555;p43"/>
                <p:cNvSpPr/>
                <p:nvPr/>
              </p:nvSpPr>
              <p:spPr>
                <a:xfrm>
                  <a:off x="4925350" y="743200"/>
                  <a:ext cx="670500" cy="172925"/>
                </a:xfrm>
                <a:custGeom>
                  <a:avLst/>
                  <a:gdLst/>
                  <a:ahLst/>
                  <a:cxnLst/>
                  <a:rect l="l" t="t" r="r" b="b"/>
                  <a:pathLst>
                    <a:path w="26820" h="6917" extrusionOk="0">
                      <a:moveTo>
                        <a:pt x="13408" y="0"/>
                      </a:moveTo>
                      <a:cubicBezTo>
                        <a:pt x="6185" y="0"/>
                        <a:pt x="1" y="4481"/>
                        <a:pt x="1" y="4481"/>
                      </a:cubicBezTo>
                      <a:cubicBezTo>
                        <a:pt x="904" y="4638"/>
                        <a:pt x="1765" y="4704"/>
                        <a:pt x="2589" y="4704"/>
                      </a:cubicBezTo>
                      <a:cubicBezTo>
                        <a:pt x="6608" y="4704"/>
                        <a:pt x="9749" y="3155"/>
                        <a:pt x="12638" y="3155"/>
                      </a:cubicBezTo>
                      <a:cubicBezTo>
                        <a:pt x="13686" y="3155"/>
                        <a:pt x="14701" y="3359"/>
                        <a:pt x="15712" y="3914"/>
                      </a:cubicBezTo>
                      <a:cubicBezTo>
                        <a:pt x="20082" y="6316"/>
                        <a:pt x="26820" y="6916"/>
                        <a:pt x="26820" y="6916"/>
                      </a:cubicBezTo>
                      <a:cubicBezTo>
                        <a:pt x="26820" y="6916"/>
                        <a:pt x="22383" y="579"/>
                        <a:pt x="14644" y="45"/>
                      </a:cubicBezTo>
                      <a:cubicBezTo>
                        <a:pt x="14229" y="14"/>
                        <a:pt x="13817" y="0"/>
                        <a:pt x="13408" y="0"/>
                      </a:cubicBezTo>
                      <a:close/>
                    </a:path>
                  </a:pathLst>
                </a:custGeom>
                <a:solidFill>
                  <a:srgbClr val="7284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43"/>
                <p:cNvSpPr/>
                <p:nvPr/>
              </p:nvSpPr>
              <p:spPr>
                <a:xfrm>
                  <a:off x="5240575" y="942350"/>
                  <a:ext cx="567925" cy="146325"/>
                </a:xfrm>
                <a:custGeom>
                  <a:avLst/>
                  <a:gdLst/>
                  <a:ahLst/>
                  <a:cxnLst/>
                  <a:rect l="l" t="t" r="r" b="b"/>
                  <a:pathLst>
                    <a:path w="22717" h="5853" extrusionOk="0">
                      <a:moveTo>
                        <a:pt x="17929" y="1"/>
                      </a:moveTo>
                      <a:cubicBezTo>
                        <a:pt x="15911" y="1"/>
                        <a:pt x="13527" y="302"/>
                        <a:pt x="11342" y="1352"/>
                      </a:cubicBezTo>
                      <a:cubicBezTo>
                        <a:pt x="5588" y="4132"/>
                        <a:pt x="1548" y="4364"/>
                        <a:pt x="361" y="4364"/>
                      </a:cubicBezTo>
                      <a:cubicBezTo>
                        <a:pt x="124" y="4364"/>
                        <a:pt x="1" y="4354"/>
                        <a:pt x="1" y="4354"/>
                      </a:cubicBezTo>
                      <a:lnTo>
                        <a:pt x="1" y="4354"/>
                      </a:lnTo>
                      <a:cubicBezTo>
                        <a:pt x="2237" y="5423"/>
                        <a:pt x="4500" y="5852"/>
                        <a:pt x="6647" y="5852"/>
                      </a:cubicBezTo>
                      <a:cubicBezTo>
                        <a:pt x="10265" y="5852"/>
                        <a:pt x="13551" y="4631"/>
                        <a:pt x="15812" y="3187"/>
                      </a:cubicBezTo>
                      <a:cubicBezTo>
                        <a:pt x="17880" y="1786"/>
                        <a:pt x="20248" y="918"/>
                        <a:pt x="22717" y="552"/>
                      </a:cubicBezTo>
                      <a:cubicBezTo>
                        <a:pt x="22717" y="552"/>
                        <a:pt x="20657" y="1"/>
                        <a:pt x="17929" y="1"/>
                      </a:cubicBezTo>
                      <a:close/>
                    </a:path>
                  </a:pathLst>
                </a:custGeom>
                <a:solidFill>
                  <a:srgbClr val="7284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43"/>
                <p:cNvSpPr/>
                <p:nvPr/>
              </p:nvSpPr>
              <p:spPr>
                <a:xfrm>
                  <a:off x="5482425" y="1051825"/>
                  <a:ext cx="492875" cy="164475"/>
                </a:xfrm>
                <a:custGeom>
                  <a:avLst/>
                  <a:gdLst/>
                  <a:ahLst/>
                  <a:cxnLst/>
                  <a:rect l="l" t="t" r="r" b="b"/>
                  <a:pathLst>
                    <a:path w="19715" h="6579" extrusionOk="0">
                      <a:moveTo>
                        <a:pt x="14944" y="0"/>
                      </a:moveTo>
                      <a:cubicBezTo>
                        <a:pt x="12982" y="0"/>
                        <a:pt x="10528" y="740"/>
                        <a:pt x="8540" y="2344"/>
                      </a:cubicBezTo>
                      <a:cubicBezTo>
                        <a:pt x="5471" y="4845"/>
                        <a:pt x="0" y="4879"/>
                        <a:pt x="0" y="4879"/>
                      </a:cubicBezTo>
                      <a:cubicBezTo>
                        <a:pt x="0" y="4879"/>
                        <a:pt x="2899" y="6579"/>
                        <a:pt x="6353" y="6579"/>
                      </a:cubicBezTo>
                      <a:cubicBezTo>
                        <a:pt x="7172" y="6579"/>
                        <a:pt x="8023" y="6483"/>
                        <a:pt x="8873" y="6246"/>
                      </a:cubicBezTo>
                      <a:cubicBezTo>
                        <a:pt x="12727" y="5166"/>
                        <a:pt x="14306" y="2323"/>
                        <a:pt x="17994" y="2323"/>
                      </a:cubicBezTo>
                      <a:cubicBezTo>
                        <a:pt x="18521" y="2323"/>
                        <a:pt x="19090" y="2381"/>
                        <a:pt x="19714" y="2510"/>
                      </a:cubicBezTo>
                      <a:cubicBezTo>
                        <a:pt x="19714" y="2510"/>
                        <a:pt x="19314" y="1877"/>
                        <a:pt x="17613" y="676"/>
                      </a:cubicBezTo>
                      <a:cubicBezTo>
                        <a:pt x="16990" y="233"/>
                        <a:pt x="16044" y="0"/>
                        <a:pt x="14944" y="0"/>
                      </a:cubicBezTo>
                      <a:close/>
                    </a:path>
                  </a:pathLst>
                </a:custGeom>
                <a:solidFill>
                  <a:srgbClr val="7284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43"/>
                <p:cNvSpPr/>
                <p:nvPr/>
              </p:nvSpPr>
              <p:spPr>
                <a:xfrm>
                  <a:off x="5657550" y="704275"/>
                  <a:ext cx="271875" cy="318600"/>
                </a:xfrm>
                <a:custGeom>
                  <a:avLst/>
                  <a:gdLst/>
                  <a:ahLst/>
                  <a:cxnLst/>
                  <a:rect l="l" t="t" r="r" b="b"/>
                  <a:pathLst>
                    <a:path w="10875" h="12744" extrusionOk="0">
                      <a:moveTo>
                        <a:pt x="0" y="1"/>
                      </a:moveTo>
                      <a:cubicBezTo>
                        <a:pt x="0" y="1"/>
                        <a:pt x="3503" y="1702"/>
                        <a:pt x="5104" y="4437"/>
                      </a:cubicBezTo>
                      <a:cubicBezTo>
                        <a:pt x="6705" y="7139"/>
                        <a:pt x="9941" y="12743"/>
                        <a:pt x="9941" y="12743"/>
                      </a:cubicBezTo>
                      <a:cubicBezTo>
                        <a:pt x="8273" y="8540"/>
                        <a:pt x="10875" y="7439"/>
                        <a:pt x="8840" y="3937"/>
                      </a:cubicBezTo>
                      <a:cubicBezTo>
                        <a:pt x="6805" y="434"/>
                        <a:pt x="1" y="1"/>
                        <a:pt x="0" y="1"/>
                      </a:cubicBezTo>
                      <a:close/>
                    </a:path>
                  </a:pathLst>
                </a:custGeom>
                <a:solidFill>
                  <a:srgbClr val="7284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43"/>
                <p:cNvSpPr/>
                <p:nvPr/>
              </p:nvSpPr>
              <p:spPr>
                <a:xfrm>
                  <a:off x="4925350" y="750975"/>
                  <a:ext cx="1077475" cy="422825"/>
                </a:xfrm>
                <a:custGeom>
                  <a:avLst/>
                  <a:gdLst/>
                  <a:ahLst/>
                  <a:cxnLst/>
                  <a:rect l="l" t="t" r="r" b="b"/>
                  <a:pathLst>
                    <a:path w="43099" h="16913" fill="none" extrusionOk="0">
                      <a:moveTo>
                        <a:pt x="43098" y="16913"/>
                      </a:moveTo>
                      <a:cubicBezTo>
                        <a:pt x="40963" y="11642"/>
                        <a:pt x="37027" y="7406"/>
                        <a:pt x="30356" y="7106"/>
                      </a:cubicBezTo>
                      <a:cubicBezTo>
                        <a:pt x="23718" y="6839"/>
                        <a:pt x="20549" y="3170"/>
                        <a:pt x="15145" y="1602"/>
                      </a:cubicBezTo>
                      <a:cubicBezTo>
                        <a:pt x="9741" y="1"/>
                        <a:pt x="1" y="4170"/>
                        <a:pt x="1" y="4170"/>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Google Shape;560;p43"/>
                <p:cNvSpPr/>
                <p:nvPr/>
              </p:nvSpPr>
              <p:spPr>
                <a:xfrm>
                  <a:off x="5240575" y="954450"/>
                  <a:ext cx="567925" cy="117625"/>
                </a:xfrm>
                <a:custGeom>
                  <a:avLst/>
                  <a:gdLst/>
                  <a:ahLst/>
                  <a:cxnLst/>
                  <a:rect l="l" t="t" r="r" b="b"/>
                  <a:pathLst>
                    <a:path w="22717" h="4705" fill="none" extrusionOk="0">
                      <a:moveTo>
                        <a:pt x="1" y="3870"/>
                      </a:moveTo>
                      <a:cubicBezTo>
                        <a:pt x="8774" y="4704"/>
                        <a:pt x="12343" y="2803"/>
                        <a:pt x="14978" y="1402"/>
                      </a:cubicBezTo>
                      <a:cubicBezTo>
                        <a:pt x="17613" y="1"/>
                        <a:pt x="22717" y="68"/>
                        <a:pt x="22717" y="68"/>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p43"/>
                <p:cNvSpPr/>
                <p:nvPr/>
              </p:nvSpPr>
              <p:spPr>
                <a:xfrm>
                  <a:off x="5656700" y="704275"/>
                  <a:ext cx="249375" cy="319425"/>
                </a:xfrm>
                <a:custGeom>
                  <a:avLst/>
                  <a:gdLst/>
                  <a:ahLst/>
                  <a:cxnLst/>
                  <a:rect l="l" t="t" r="r" b="b"/>
                  <a:pathLst>
                    <a:path w="9975" h="12777" fill="none" extrusionOk="0">
                      <a:moveTo>
                        <a:pt x="1" y="1"/>
                      </a:moveTo>
                      <a:cubicBezTo>
                        <a:pt x="4037" y="768"/>
                        <a:pt x="7573" y="3470"/>
                        <a:pt x="8107" y="5972"/>
                      </a:cubicBezTo>
                      <a:cubicBezTo>
                        <a:pt x="8607" y="8240"/>
                        <a:pt x="9241" y="10542"/>
                        <a:pt x="9975" y="12776"/>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p43"/>
                <p:cNvSpPr/>
                <p:nvPr/>
              </p:nvSpPr>
              <p:spPr>
                <a:xfrm>
                  <a:off x="5481575" y="1069550"/>
                  <a:ext cx="492875" cy="134275"/>
                </a:xfrm>
                <a:custGeom>
                  <a:avLst/>
                  <a:gdLst/>
                  <a:ahLst/>
                  <a:cxnLst/>
                  <a:rect l="l" t="t" r="r" b="b"/>
                  <a:pathLst>
                    <a:path w="19715" h="5371" fill="none" extrusionOk="0">
                      <a:moveTo>
                        <a:pt x="1" y="4170"/>
                      </a:moveTo>
                      <a:cubicBezTo>
                        <a:pt x="5138" y="5371"/>
                        <a:pt x="8974" y="3636"/>
                        <a:pt x="12143" y="1801"/>
                      </a:cubicBezTo>
                      <a:cubicBezTo>
                        <a:pt x="15312" y="0"/>
                        <a:pt x="19715" y="1801"/>
                        <a:pt x="19715" y="1801"/>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563" name="Google Shape;563;p43"/>
            <p:cNvGrpSpPr/>
            <p:nvPr/>
          </p:nvGrpSpPr>
          <p:grpSpPr>
            <a:xfrm>
              <a:off x="-3525" y="3780600"/>
              <a:ext cx="1160775" cy="1372325"/>
              <a:chOff x="-3525" y="3780600"/>
              <a:chExt cx="1160775" cy="1372325"/>
            </a:xfrm>
          </p:grpSpPr>
          <p:sp>
            <p:nvSpPr>
              <p:cNvPr id="564" name="Google Shape;564;p43"/>
              <p:cNvSpPr/>
              <p:nvPr/>
            </p:nvSpPr>
            <p:spPr>
              <a:xfrm flipH="1">
                <a:off x="-3525" y="4379650"/>
                <a:ext cx="1019100" cy="773275"/>
              </a:xfrm>
              <a:custGeom>
                <a:avLst/>
                <a:gdLst/>
                <a:ahLst/>
                <a:cxnLst/>
                <a:rect l="l" t="t" r="r" b="b"/>
                <a:pathLst>
                  <a:path w="40764" h="30931" extrusionOk="0">
                    <a:moveTo>
                      <a:pt x="37643" y="1"/>
                    </a:moveTo>
                    <a:cubicBezTo>
                      <a:pt x="36339" y="1"/>
                      <a:pt x="34901" y="1033"/>
                      <a:pt x="34392" y="2844"/>
                    </a:cubicBezTo>
                    <a:cubicBezTo>
                      <a:pt x="33458" y="6080"/>
                      <a:pt x="36427" y="9048"/>
                      <a:pt x="37795" y="11550"/>
                    </a:cubicBezTo>
                    <a:cubicBezTo>
                      <a:pt x="38740" y="13256"/>
                      <a:pt x="37486" y="14803"/>
                      <a:pt x="36137" y="14803"/>
                    </a:cubicBezTo>
                    <a:cubicBezTo>
                      <a:pt x="35534" y="14803"/>
                      <a:pt x="34912" y="14494"/>
                      <a:pt x="34459" y="13752"/>
                    </a:cubicBezTo>
                    <a:cubicBezTo>
                      <a:pt x="32991" y="11350"/>
                      <a:pt x="34359" y="9148"/>
                      <a:pt x="33425" y="7847"/>
                    </a:cubicBezTo>
                    <a:cubicBezTo>
                      <a:pt x="33198" y="7520"/>
                      <a:pt x="32945" y="7363"/>
                      <a:pt x="32687" y="7363"/>
                    </a:cubicBezTo>
                    <a:cubicBezTo>
                      <a:pt x="31921" y="7363"/>
                      <a:pt x="31105" y="8738"/>
                      <a:pt x="30756" y="11083"/>
                    </a:cubicBezTo>
                    <a:cubicBezTo>
                      <a:pt x="30289" y="14219"/>
                      <a:pt x="32324" y="14619"/>
                      <a:pt x="33992" y="17254"/>
                    </a:cubicBezTo>
                    <a:cubicBezTo>
                      <a:pt x="35660" y="19923"/>
                      <a:pt x="36394" y="24259"/>
                      <a:pt x="33992" y="25193"/>
                    </a:cubicBezTo>
                    <a:cubicBezTo>
                      <a:pt x="33553" y="25364"/>
                      <a:pt x="33191" y="25444"/>
                      <a:pt x="32892" y="25444"/>
                    </a:cubicBezTo>
                    <a:cubicBezTo>
                      <a:pt x="31557" y="25444"/>
                      <a:pt x="31490" y="23835"/>
                      <a:pt x="31490" y="21491"/>
                    </a:cubicBezTo>
                    <a:cubicBezTo>
                      <a:pt x="31490" y="20222"/>
                      <a:pt x="30786" y="19625"/>
                      <a:pt x="30023" y="19625"/>
                    </a:cubicBezTo>
                    <a:cubicBezTo>
                      <a:pt x="29061" y="19625"/>
                      <a:pt x="28005" y="20575"/>
                      <a:pt x="28154" y="22325"/>
                    </a:cubicBezTo>
                    <a:cubicBezTo>
                      <a:pt x="28421" y="25460"/>
                      <a:pt x="28788" y="27395"/>
                      <a:pt x="25653" y="27795"/>
                    </a:cubicBezTo>
                    <a:cubicBezTo>
                      <a:pt x="25516" y="27811"/>
                      <a:pt x="25387" y="27819"/>
                      <a:pt x="25267" y="27819"/>
                    </a:cubicBezTo>
                    <a:cubicBezTo>
                      <a:pt x="22622" y="27819"/>
                      <a:pt x="23775" y="24091"/>
                      <a:pt x="25019" y="21858"/>
                    </a:cubicBezTo>
                    <a:cubicBezTo>
                      <a:pt x="26286" y="19556"/>
                      <a:pt x="29455" y="19022"/>
                      <a:pt x="29822" y="16620"/>
                    </a:cubicBezTo>
                    <a:cubicBezTo>
                      <a:pt x="30189" y="14252"/>
                      <a:pt x="28688" y="14386"/>
                      <a:pt x="28755" y="11817"/>
                    </a:cubicBezTo>
                    <a:cubicBezTo>
                      <a:pt x="28788" y="9282"/>
                      <a:pt x="30256" y="7481"/>
                      <a:pt x="30189" y="4679"/>
                    </a:cubicBezTo>
                    <a:cubicBezTo>
                      <a:pt x="30152" y="3123"/>
                      <a:pt x="29029" y="2336"/>
                      <a:pt x="27786" y="2336"/>
                    </a:cubicBezTo>
                    <a:cubicBezTo>
                      <a:pt x="26818" y="2336"/>
                      <a:pt x="25776" y="2814"/>
                      <a:pt x="25119" y="3778"/>
                    </a:cubicBezTo>
                    <a:cubicBezTo>
                      <a:pt x="23584" y="5979"/>
                      <a:pt x="25286" y="8014"/>
                      <a:pt x="26453" y="12918"/>
                    </a:cubicBezTo>
                    <a:cubicBezTo>
                      <a:pt x="27039" y="15379"/>
                      <a:pt x="26112" y="16437"/>
                      <a:pt x="25056" y="16437"/>
                    </a:cubicBezTo>
                    <a:cubicBezTo>
                      <a:pt x="24009" y="16437"/>
                      <a:pt x="22834" y="15396"/>
                      <a:pt x="22884" y="13652"/>
                    </a:cubicBezTo>
                    <a:cubicBezTo>
                      <a:pt x="22958" y="11056"/>
                      <a:pt x="22867" y="9119"/>
                      <a:pt x="21810" y="9119"/>
                    </a:cubicBezTo>
                    <a:cubicBezTo>
                      <a:pt x="21441" y="9119"/>
                      <a:pt x="20954" y="9356"/>
                      <a:pt x="20315" y="9882"/>
                    </a:cubicBezTo>
                    <a:cubicBezTo>
                      <a:pt x="17814" y="11884"/>
                      <a:pt x="20382" y="16153"/>
                      <a:pt x="22250" y="19823"/>
                    </a:cubicBezTo>
                    <a:cubicBezTo>
                      <a:pt x="23494" y="22311"/>
                      <a:pt x="22714" y="23649"/>
                      <a:pt x="21822" y="23649"/>
                    </a:cubicBezTo>
                    <a:cubicBezTo>
                      <a:pt x="21399" y="23649"/>
                      <a:pt x="20951" y="23348"/>
                      <a:pt x="20682" y="22725"/>
                    </a:cubicBezTo>
                    <a:cubicBezTo>
                      <a:pt x="20188" y="21558"/>
                      <a:pt x="19435" y="20825"/>
                      <a:pt x="18675" y="20825"/>
                    </a:cubicBezTo>
                    <a:cubicBezTo>
                      <a:pt x="18153" y="20825"/>
                      <a:pt x="17628" y="21170"/>
                      <a:pt x="17180" y="21958"/>
                    </a:cubicBezTo>
                    <a:cubicBezTo>
                      <a:pt x="16046" y="23926"/>
                      <a:pt x="17347" y="27428"/>
                      <a:pt x="15979" y="29229"/>
                    </a:cubicBezTo>
                    <a:cubicBezTo>
                      <a:pt x="15530" y="29821"/>
                      <a:pt x="15016" y="30107"/>
                      <a:pt x="14507" y="30107"/>
                    </a:cubicBezTo>
                    <a:cubicBezTo>
                      <a:pt x="13466" y="30107"/>
                      <a:pt x="12446" y="28912"/>
                      <a:pt x="12043" y="26694"/>
                    </a:cubicBezTo>
                    <a:cubicBezTo>
                      <a:pt x="11442" y="23359"/>
                      <a:pt x="13944" y="22792"/>
                      <a:pt x="15512" y="19823"/>
                    </a:cubicBezTo>
                    <a:cubicBezTo>
                      <a:pt x="16814" y="17358"/>
                      <a:pt x="15241" y="15744"/>
                      <a:pt x="13277" y="15744"/>
                    </a:cubicBezTo>
                    <a:cubicBezTo>
                      <a:pt x="12875" y="15744"/>
                      <a:pt x="12456" y="15812"/>
                      <a:pt x="12043" y="15953"/>
                    </a:cubicBezTo>
                    <a:cubicBezTo>
                      <a:pt x="9574" y="16787"/>
                      <a:pt x="11342" y="19956"/>
                      <a:pt x="10709" y="23659"/>
                    </a:cubicBezTo>
                    <a:cubicBezTo>
                      <a:pt x="10514" y="24747"/>
                      <a:pt x="10065" y="25184"/>
                      <a:pt x="9527" y="25184"/>
                    </a:cubicBezTo>
                    <a:cubicBezTo>
                      <a:pt x="8215" y="25184"/>
                      <a:pt x="6372" y="22594"/>
                      <a:pt x="6372" y="20490"/>
                    </a:cubicBezTo>
                    <a:cubicBezTo>
                      <a:pt x="6372" y="18504"/>
                      <a:pt x="5151" y="16412"/>
                      <a:pt x="3783" y="16412"/>
                    </a:cubicBezTo>
                    <a:cubicBezTo>
                      <a:pt x="3128" y="16412"/>
                      <a:pt x="2440" y="16890"/>
                      <a:pt x="1836" y="18088"/>
                    </a:cubicBezTo>
                    <a:cubicBezTo>
                      <a:pt x="1" y="21791"/>
                      <a:pt x="3403" y="24660"/>
                      <a:pt x="4704" y="26127"/>
                    </a:cubicBezTo>
                    <a:cubicBezTo>
                      <a:pt x="6005" y="27595"/>
                      <a:pt x="6472" y="29530"/>
                      <a:pt x="2770" y="30931"/>
                    </a:cubicBezTo>
                    <a:lnTo>
                      <a:pt x="40763" y="30330"/>
                    </a:lnTo>
                    <a:cubicBezTo>
                      <a:pt x="40763" y="30330"/>
                      <a:pt x="40763" y="4979"/>
                      <a:pt x="39929" y="1943"/>
                    </a:cubicBezTo>
                    <a:cubicBezTo>
                      <a:pt x="39567" y="610"/>
                      <a:pt x="38644" y="1"/>
                      <a:pt x="37643" y="1"/>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65" name="Google Shape;565;p43"/>
              <p:cNvGrpSpPr/>
              <p:nvPr/>
            </p:nvGrpSpPr>
            <p:grpSpPr>
              <a:xfrm flipH="1">
                <a:off x="465050" y="3780600"/>
                <a:ext cx="692200" cy="1356000"/>
                <a:chOff x="3978000" y="1359750"/>
                <a:chExt cx="692200" cy="1356000"/>
              </a:xfrm>
            </p:grpSpPr>
            <p:sp>
              <p:nvSpPr>
                <p:cNvPr id="566" name="Google Shape;566;p43"/>
                <p:cNvSpPr/>
                <p:nvPr/>
              </p:nvSpPr>
              <p:spPr>
                <a:xfrm>
                  <a:off x="3996350" y="1359750"/>
                  <a:ext cx="206850" cy="477025"/>
                </a:xfrm>
                <a:custGeom>
                  <a:avLst/>
                  <a:gdLst/>
                  <a:ahLst/>
                  <a:cxnLst/>
                  <a:rect l="l" t="t" r="r" b="b"/>
                  <a:pathLst>
                    <a:path w="8274" h="19081" extrusionOk="0">
                      <a:moveTo>
                        <a:pt x="3837" y="0"/>
                      </a:moveTo>
                      <a:cubicBezTo>
                        <a:pt x="3837" y="1"/>
                        <a:pt x="2036" y="5271"/>
                        <a:pt x="1035" y="9541"/>
                      </a:cubicBezTo>
                      <a:cubicBezTo>
                        <a:pt x="1" y="13777"/>
                        <a:pt x="2603" y="19081"/>
                        <a:pt x="2603" y="19081"/>
                      </a:cubicBezTo>
                      <a:cubicBezTo>
                        <a:pt x="8273" y="7973"/>
                        <a:pt x="3837" y="1"/>
                        <a:pt x="3837" y="0"/>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7" name="Google Shape;567;p43"/>
                <p:cNvSpPr/>
                <p:nvPr/>
              </p:nvSpPr>
              <p:spPr>
                <a:xfrm>
                  <a:off x="4102275" y="1480675"/>
                  <a:ext cx="159300" cy="813100"/>
                </a:xfrm>
                <a:custGeom>
                  <a:avLst/>
                  <a:gdLst/>
                  <a:ahLst/>
                  <a:cxnLst/>
                  <a:rect l="l" t="t" r="r" b="b"/>
                  <a:pathLst>
                    <a:path w="6372" h="32524" extrusionOk="0">
                      <a:moveTo>
                        <a:pt x="3336" y="0"/>
                      </a:moveTo>
                      <a:cubicBezTo>
                        <a:pt x="3336" y="1"/>
                        <a:pt x="3803" y="935"/>
                        <a:pt x="3736" y="4704"/>
                      </a:cubicBezTo>
                      <a:cubicBezTo>
                        <a:pt x="3669" y="8473"/>
                        <a:pt x="2402" y="11542"/>
                        <a:pt x="1234" y="16645"/>
                      </a:cubicBezTo>
                      <a:cubicBezTo>
                        <a:pt x="67" y="21749"/>
                        <a:pt x="0" y="26586"/>
                        <a:pt x="4403" y="32524"/>
                      </a:cubicBezTo>
                      <a:cubicBezTo>
                        <a:pt x="4403" y="32524"/>
                        <a:pt x="4337" y="31022"/>
                        <a:pt x="4070" y="28621"/>
                      </a:cubicBezTo>
                      <a:cubicBezTo>
                        <a:pt x="3803" y="26186"/>
                        <a:pt x="5271" y="20415"/>
                        <a:pt x="5838" y="12176"/>
                      </a:cubicBezTo>
                      <a:cubicBezTo>
                        <a:pt x="6371" y="3970"/>
                        <a:pt x="3336" y="1"/>
                        <a:pt x="3336" y="0"/>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43"/>
                <p:cNvSpPr/>
                <p:nvPr/>
              </p:nvSpPr>
              <p:spPr>
                <a:xfrm>
                  <a:off x="3978000" y="2038575"/>
                  <a:ext cx="466200" cy="391575"/>
                </a:xfrm>
                <a:custGeom>
                  <a:avLst/>
                  <a:gdLst/>
                  <a:ahLst/>
                  <a:cxnLst/>
                  <a:rect l="l" t="t" r="r" b="b"/>
                  <a:pathLst>
                    <a:path w="18648" h="15663" extrusionOk="0">
                      <a:moveTo>
                        <a:pt x="18322" y="15088"/>
                      </a:moveTo>
                      <a:cubicBezTo>
                        <a:pt x="18431" y="15139"/>
                        <a:pt x="18539" y="15191"/>
                        <a:pt x="18648" y="15244"/>
                      </a:cubicBezTo>
                      <a:cubicBezTo>
                        <a:pt x="18538" y="15190"/>
                        <a:pt x="18429" y="15138"/>
                        <a:pt x="18322" y="15088"/>
                      </a:cubicBezTo>
                      <a:close/>
                      <a:moveTo>
                        <a:pt x="1" y="0"/>
                      </a:moveTo>
                      <a:lnTo>
                        <a:pt x="1" y="0"/>
                      </a:lnTo>
                      <a:cubicBezTo>
                        <a:pt x="735" y="2936"/>
                        <a:pt x="1168" y="5938"/>
                        <a:pt x="1302" y="8973"/>
                      </a:cubicBezTo>
                      <a:cubicBezTo>
                        <a:pt x="1553" y="14117"/>
                        <a:pt x="4104" y="15663"/>
                        <a:pt x="7541" y="15663"/>
                      </a:cubicBezTo>
                      <a:cubicBezTo>
                        <a:pt x="7760" y="15663"/>
                        <a:pt x="7982" y="15657"/>
                        <a:pt x="8207" y="15645"/>
                      </a:cubicBezTo>
                      <a:cubicBezTo>
                        <a:pt x="10798" y="15507"/>
                        <a:pt x="12412" y="14203"/>
                        <a:pt x="14782" y="14203"/>
                      </a:cubicBezTo>
                      <a:cubicBezTo>
                        <a:pt x="15783" y="14203"/>
                        <a:pt x="16920" y="14436"/>
                        <a:pt x="18322" y="15088"/>
                      </a:cubicBezTo>
                      <a:lnTo>
                        <a:pt x="18322" y="15088"/>
                      </a:lnTo>
                      <a:cubicBezTo>
                        <a:pt x="16717" y="14331"/>
                        <a:pt x="15029" y="13751"/>
                        <a:pt x="13310" y="13376"/>
                      </a:cubicBezTo>
                      <a:cubicBezTo>
                        <a:pt x="10542" y="12809"/>
                        <a:pt x="5271" y="13910"/>
                        <a:pt x="4571" y="8973"/>
                      </a:cubicBezTo>
                      <a:cubicBezTo>
                        <a:pt x="3837" y="4037"/>
                        <a:pt x="1" y="1"/>
                        <a:pt x="1" y="0"/>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p43"/>
                <p:cNvSpPr/>
                <p:nvPr/>
              </p:nvSpPr>
              <p:spPr>
                <a:xfrm>
                  <a:off x="4273225" y="1963525"/>
                  <a:ext cx="321075" cy="575425"/>
                </a:xfrm>
                <a:custGeom>
                  <a:avLst/>
                  <a:gdLst/>
                  <a:ahLst/>
                  <a:cxnLst/>
                  <a:rect l="l" t="t" r="r" b="b"/>
                  <a:pathLst>
                    <a:path w="12843" h="23017" extrusionOk="0">
                      <a:moveTo>
                        <a:pt x="0" y="0"/>
                      </a:moveTo>
                      <a:lnTo>
                        <a:pt x="0" y="0"/>
                      </a:lnTo>
                      <a:cubicBezTo>
                        <a:pt x="0" y="0"/>
                        <a:pt x="668" y="3603"/>
                        <a:pt x="1401" y="8006"/>
                      </a:cubicBezTo>
                      <a:cubicBezTo>
                        <a:pt x="2135" y="12442"/>
                        <a:pt x="5738" y="13476"/>
                        <a:pt x="7939" y="15378"/>
                      </a:cubicBezTo>
                      <a:cubicBezTo>
                        <a:pt x="10174" y="17246"/>
                        <a:pt x="10541" y="19080"/>
                        <a:pt x="11175" y="20515"/>
                      </a:cubicBezTo>
                      <a:cubicBezTo>
                        <a:pt x="11609" y="21449"/>
                        <a:pt x="12142" y="22283"/>
                        <a:pt x="12843" y="23017"/>
                      </a:cubicBezTo>
                      <a:cubicBezTo>
                        <a:pt x="11275" y="18747"/>
                        <a:pt x="12476" y="13943"/>
                        <a:pt x="10241" y="11942"/>
                      </a:cubicBezTo>
                      <a:cubicBezTo>
                        <a:pt x="8039" y="9974"/>
                        <a:pt x="5037" y="8540"/>
                        <a:pt x="3269" y="4970"/>
                      </a:cubicBezTo>
                      <a:cubicBezTo>
                        <a:pt x="1502" y="1368"/>
                        <a:pt x="1" y="0"/>
                        <a:pt x="0" y="0"/>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p43"/>
                <p:cNvSpPr/>
                <p:nvPr/>
              </p:nvSpPr>
              <p:spPr>
                <a:xfrm>
                  <a:off x="4038050" y="2497175"/>
                  <a:ext cx="628800" cy="180200"/>
                </a:xfrm>
                <a:custGeom>
                  <a:avLst/>
                  <a:gdLst/>
                  <a:ahLst/>
                  <a:cxnLst/>
                  <a:rect l="l" t="t" r="r" b="b"/>
                  <a:pathLst>
                    <a:path w="25152" h="7208" extrusionOk="0">
                      <a:moveTo>
                        <a:pt x="3418" y="0"/>
                      </a:moveTo>
                      <a:cubicBezTo>
                        <a:pt x="2260" y="0"/>
                        <a:pt x="1107" y="208"/>
                        <a:pt x="1" y="603"/>
                      </a:cubicBezTo>
                      <a:cubicBezTo>
                        <a:pt x="92" y="601"/>
                        <a:pt x="183" y="599"/>
                        <a:pt x="274" y="599"/>
                      </a:cubicBezTo>
                      <a:cubicBezTo>
                        <a:pt x="2546" y="599"/>
                        <a:pt x="4740" y="1397"/>
                        <a:pt x="6472" y="2905"/>
                      </a:cubicBezTo>
                      <a:cubicBezTo>
                        <a:pt x="8918" y="5052"/>
                        <a:pt x="10744" y="6468"/>
                        <a:pt x="13321" y="6468"/>
                      </a:cubicBezTo>
                      <a:cubicBezTo>
                        <a:pt x="13907" y="6468"/>
                        <a:pt x="14532" y="6395"/>
                        <a:pt x="15212" y="6240"/>
                      </a:cubicBezTo>
                      <a:cubicBezTo>
                        <a:pt x="17832" y="5645"/>
                        <a:pt x="19585" y="4964"/>
                        <a:pt x="21090" y="4964"/>
                      </a:cubicBezTo>
                      <a:cubicBezTo>
                        <a:pt x="21692" y="4964"/>
                        <a:pt x="22255" y="5073"/>
                        <a:pt x="22817" y="5340"/>
                      </a:cubicBezTo>
                      <a:cubicBezTo>
                        <a:pt x="24478" y="6088"/>
                        <a:pt x="24991" y="6881"/>
                        <a:pt x="25117" y="7129"/>
                      </a:cubicBezTo>
                      <a:lnTo>
                        <a:pt x="25117" y="7129"/>
                      </a:lnTo>
                      <a:cubicBezTo>
                        <a:pt x="23466" y="3508"/>
                        <a:pt x="20008" y="2301"/>
                        <a:pt x="16214" y="2301"/>
                      </a:cubicBezTo>
                      <a:cubicBezTo>
                        <a:pt x="15674" y="2301"/>
                        <a:pt x="15127" y="2326"/>
                        <a:pt x="14578" y="2371"/>
                      </a:cubicBezTo>
                      <a:cubicBezTo>
                        <a:pt x="14141" y="2407"/>
                        <a:pt x="13735" y="2424"/>
                        <a:pt x="13357" y="2424"/>
                      </a:cubicBezTo>
                      <a:cubicBezTo>
                        <a:pt x="9898" y="2424"/>
                        <a:pt x="8692" y="1025"/>
                        <a:pt x="5805" y="303"/>
                      </a:cubicBezTo>
                      <a:cubicBezTo>
                        <a:pt x="5016" y="99"/>
                        <a:pt x="4216" y="0"/>
                        <a:pt x="3418" y="0"/>
                      </a:cubicBezTo>
                      <a:close/>
                      <a:moveTo>
                        <a:pt x="25117" y="7129"/>
                      </a:moveTo>
                      <a:cubicBezTo>
                        <a:pt x="25128" y="7155"/>
                        <a:pt x="25140" y="7182"/>
                        <a:pt x="25152" y="7208"/>
                      </a:cubicBezTo>
                      <a:cubicBezTo>
                        <a:pt x="25152" y="7208"/>
                        <a:pt x="25142" y="7180"/>
                        <a:pt x="25117" y="7129"/>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1" name="Google Shape;571;p43"/>
                <p:cNvSpPr/>
                <p:nvPr/>
              </p:nvSpPr>
              <p:spPr>
                <a:xfrm>
                  <a:off x="4033875" y="1359750"/>
                  <a:ext cx="636325" cy="1356000"/>
                </a:xfrm>
                <a:custGeom>
                  <a:avLst/>
                  <a:gdLst/>
                  <a:ahLst/>
                  <a:cxnLst/>
                  <a:rect l="l" t="t" r="r" b="b"/>
                  <a:pathLst>
                    <a:path w="25453" h="54240" fill="none" extrusionOk="0">
                      <a:moveTo>
                        <a:pt x="25452" y="54239"/>
                      </a:moveTo>
                      <a:cubicBezTo>
                        <a:pt x="25452" y="49703"/>
                        <a:pt x="21483" y="45300"/>
                        <a:pt x="16413" y="42397"/>
                      </a:cubicBezTo>
                      <a:cubicBezTo>
                        <a:pt x="11342" y="39495"/>
                        <a:pt x="5505" y="38461"/>
                        <a:pt x="2736" y="31456"/>
                      </a:cubicBezTo>
                      <a:cubicBezTo>
                        <a:pt x="1" y="24418"/>
                        <a:pt x="701" y="22450"/>
                        <a:pt x="1168" y="18113"/>
                      </a:cubicBezTo>
                      <a:cubicBezTo>
                        <a:pt x="1635" y="13810"/>
                        <a:pt x="3136" y="4470"/>
                        <a:pt x="2336" y="0"/>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2" name="Google Shape;572;p43"/>
                <p:cNvSpPr/>
                <p:nvPr/>
              </p:nvSpPr>
              <p:spPr>
                <a:xfrm>
                  <a:off x="4139800" y="1480675"/>
                  <a:ext cx="91750" cy="813100"/>
                </a:xfrm>
                <a:custGeom>
                  <a:avLst/>
                  <a:gdLst/>
                  <a:ahLst/>
                  <a:cxnLst/>
                  <a:rect l="l" t="t" r="r" b="b"/>
                  <a:pathLst>
                    <a:path w="3670" h="32524" fill="none" extrusionOk="0">
                      <a:moveTo>
                        <a:pt x="1835" y="0"/>
                      </a:moveTo>
                      <a:cubicBezTo>
                        <a:pt x="3403" y="6171"/>
                        <a:pt x="3670" y="10908"/>
                        <a:pt x="1835" y="18013"/>
                      </a:cubicBezTo>
                      <a:cubicBezTo>
                        <a:pt x="0" y="25118"/>
                        <a:pt x="2369" y="30789"/>
                        <a:pt x="2902" y="32524"/>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p43"/>
                <p:cNvSpPr/>
                <p:nvPr/>
              </p:nvSpPr>
              <p:spPr>
                <a:xfrm>
                  <a:off x="3978000" y="2037725"/>
                  <a:ext cx="441175" cy="373625"/>
                </a:xfrm>
                <a:custGeom>
                  <a:avLst/>
                  <a:gdLst/>
                  <a:ahLst/>
                  <a:cxnLst/>
                  <a:rect l="l" t="t" r="r" b="b"/>
                  <a:pathLst>
                    <a:path w="17647" h="14945" fill="none" extrusionOk="0">
                      <a:moveTo>
                        <a:pt x="1" y="1"/>
                      </a:moveTo>
                      <a:cubicBezTo>
                        <a:pt x="2503" y="5305"/>
                        <a:pt x="2203" y="10875"/>
                        <a:pt x="4571" y="12910"/>
                      </a:cubicBezTo>
                      <a:cubicBezTo>
                        <a:pt x="6906" y="14945"/>
                        <a:pt x="14311" y="12677"/>
                        <a:pt x="17647" y="14711"/>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4" name="Google Shape;574;p43"/>
                <p:cNvSpPr/>
                <p:nvPr/>
              </p:nvSpPr>
              <p:spPr>
                <a:xfrm>
                  <a:off x="4273225" y="1963525"/>
                  <a:ext cx="320250" cy="575425"/>
                </a:xfrm>
                <a:custGeom>
                  <a:avLst/>
                  <a:gdLst/>
                  <a:ahLst/>
                  <a:cxnLst/>
                  <a:rect l="l" t="t" r="r" b="b"/>
                  <a:pathLst>
                    <a:path w="12810" h="23017" fill="none" extrusionOk="0">
                      <a:moveTo>
                        <a:pt x="0" y="0"/>
                      </a:moveTo>
                      <a:cubicBezTo>
                        <a:pt x="2135" y="5170"/>
                        <a:pt x="2335" y="9373"/>
                        <a:pt x="5838" y="11508"/>
                      </a:cubicBezTo>
                      <a:cubicBezTo>
                        <a:pt x="9340" y="13643"/>
                        <a:pt x="9707" y="13210"/>
                        <a:pt x="10541" y="16345"/>
                      </a:cubicBezTo>
                      <a:cubicBezTo>
                        <a:pt x="11175" y="18613"/>
                        <a:pt x="11942" y="20848"/>
                        <a:pt x="12810" y="23017"/>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p43"/>
                <p:cNvSpPr/>
                <p:nvPr/>
              </p:nvSpPr>
              <p:spPr>
                <a:xfrm>
                  <a:off x="4038050" y="2504725"/>
                  <a:ext cx="627975" cy="172650"/>
                </a:xfrm>
                <a:custGeom>
                  <a:avLst/>
                  <a:gdLst/>
                  <a:ahLst/>
                  <a:cxnLst/>
                  <a:rect l="l" t="t" r="r" b="b"/>
                  <a:pathLst>
                    <a:path w="25119" h="6906" fill="none" extrusionOk="0">
                      <a:moveTo>
                        <a:pt x="1" y="301"/>
                      </a:moveTo>
                      <a:cubicBezTo>
                        <a:pt x="5805" y="1"/>
                        <a:pt x="8207" y="3270"/>
                        <a:pt x="11776" y="4204"/>
                      </a:cubicBezTo>
                      <a:cubicBezTo>
                        <a:pt x="15312" y="5105"/>
                        <a:pt x="16646" y="3337"/>
                        <a:pt x="19281" y="3337"/>
                      </a:cubicBezTo>
                      <a:cubicBezTo>
                        <a:pt x="21916" y="3303"/>
                        <a:pt x="25119" y="6906"/>
                        <a:pt x="25119" y="6906"/>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576" name="Google Shape;576;p43"/>
            <p:cNvGrpSpPr/>
            <p:nvPr/>
          </p:nvGrpSpPr>
          <p:grpSpPr>
            <a:xfrm>
              <a:off x="3348634" y="3991675"/>
              <a:ext cx="1586766" cy="1181655"/>
              <a:chOff x="3348634" y="3991675"/>
              <a:chExt cx="1586766" cy="1181655"/>
            </a:xfrm>
          </p:grpSpPr>
          <p:grpSp>
            <p:nvGrpSpPr>
              <p:cNvPr id="577" name="Google Shape;577;p43"/>
              <p:cNvGrpSpPr/>
              <p:nvPr/>
            </p:nvGrpSpPr>
            <p:grpSpPr>
              <a:xfrm>
                <a:off x="3825400" y="4246925"/>
                <a:ext cx="1066625" cy="897225"/>
                <a:chOff x="3825400" y="4246925"/>
                <a:chExt cx="1066625" cy="897225"/>
              </a:xfrm>
            </p:grpSpPr>
            <p:sp>
              <p:nvSpPr>
                <p:cNvPr id="578" name="Google Shape;578;p43"/>
                <p:cNvSpPr/>
                <p:nvPr/>
              </p:nvSpPr>
              <p:spPr>
                <a:xfrm>
                  <a:off x="3825400" y="4246925"/>
                  <a:ext cx="1066625" cy="897225"/>
                </a:xfrm>
                <a:custGeom>
                  <a:avLst/>
                  <a:gdLst/>
                  <a:ahLst/>
                  <a:cxnLst/>
                  <a:rect l="l" t="t" r="r" b="b"/>
                  <a:pathLst>
                    <a:path w="42665" h="35889" extrusionOk="0">
                      <a:moveTo>
                        <a:pt x="14839" y="1"/>
                      </a:moveTo>
                      <a:cubicBezTo>
                        <a:pt x="12955" y="1"/>
                        <a:pt x="11176" y="3827"/>
                        <a:pt x="12076" y="9169"/>
                      </a:cubicBezTo>
                      <a:cubicBezTo>
                        <a:pt x="13110" y="15340"/>
                        <a:pt x="15845" y="15407"/>
                        <a:pt x="16979" y="17108"/>
                      </a:cubicBezTo>
                      <a:cubicBezTo>
                        <a:pt x="18080" y="18776"/>
                        <a:pt x="16212" y="19110"/>
                        <a:pt x="15412" y="21311"/>
                      </a:cubicBezTo>
                      <a:cubicBezTo>
                        <a:pt x="14644" y="23546"/>
                        <a:pt x="14644" y="26215"/>
                        <a:pt x="12910" y="26215"/>
                      </a:cubicBezTo>
                      <a:cubicBezTo>
                        <a:pt x="11209" y="26215"/>
                        <a:pt x="10008" y="23480"/>
                        <a:pt x="10942" y="20978"/>
                      </a:cubicBezTo>
                      <a:cubicBezTo>
                        <a:pt x="11876" y="18443"/>
                        <a:pt x="13510" y="16441"/>
                        <a:pt x="10875" y="14907"/>
                      </a:cubicBezTo>
                      <a:cubicBezTo>
                        <a:pt x="10533" y="14710"/>
                        <a:pt x="10227" y="14622"/>
                        <a:pt x="9955" y="14622"/>
                      </a:cubicBezTo>
                      <a:cubicBezTo>
                        <a:pt x="8102" y="14622"/>
                        <a:pt x="7826" y="18738"/>
                        <a:pt x="8640" y="20978"/>
                      </a:cubicBezTo>
                      <a:cubicBezTo>
                        <a:pt x="9574" y="23546"/>
                        <a:pt x="9507" y="26715"/>
                        <a:pt x="7773" y="28083"/>
                      </a:cubicBezTo>
                      <a:cubicBezTo>
                        <a:pt x="7472" y="28324"/>
                        <a:pt x="7203" y="28433"/>
                        <a:pt x="6970" y="28433"/>
                      </a:cubicBezTo>
                      <a:cubicBezTo>
                        <a:pt x="5883" y="28433"/>
                        <a:pt x="5583" y="26077"/>
                        <a:pt x="6572" y="23880"/>
                      </a:cubicBezTo>
                      <a:cubicBezTo>
                        <a:pt x="7385" y="22044"/>
                        <a:pt x="6612" y="20613"/>
                        <a:pt x="5109" y="20613"/>
                      </a:cubicBezTo>
                      <a:cubicBezTo>
                        <a:pt x="4455" y="20613"/>
                        <a:pt x="3663" y="20884"/>
                        <a:pt x="2803" y="21512"/>
                      </a:cubicBezTo>
                      <a:cubicBezTo>
                        <a:pt x="1" y="23546"/>
                        <a:pt x="3336" y="26548"/>
                        <a:pt x="5738" y="29717"/>
                      </a:cubicBezTo>
                      <a:cubicBezTo>
                        <a:pt x="7479" y="32015"/>
                        <a:pt x="6696" y="34224"/>
                        <a:pt x="4571" y="34224"/>
                      </a:cubicBezTo>
                      <a:cubicBezTo>
                        <a:pt x="3764" y="34224"/>
                        <a:pt x="2764" y="33906"/>
                        <a:pt x="1635" y="33153"/>
                      </a:cubicBezTo>
                      <a:lnTo>
                        <a:pt x="1635" y="33153"/>
                      </a:lnTo>
                      <a:cubicBezTo>
                        <a:pt x="1635" y="33153"/>
                        <a:pt x="2302" y="35388"/>
                        <a:pt x="2402" y="35488"/>
                      </a:cubicBezTo>
                      <a:cubicBezTo>
                        <a:pt x="2446" y="35532"/>
                        <a:pt x="13405" y="35889"/>
                        <a:pt x="20927" y="35889"/>
                      </a:cubicBezTo>
                      <a:cubicBezTo>
                        <a:pt x="24914" y="35889"/>
                        <a:pt x="27935" y="35789"/>
                        <a:pt x="27854" y="35488"/>
                      </a:cubicBezTo>
                      <a:cubicBezTo>
                        <a:pt x="27620" y="34588"/>
                        <a:pt x="30222" y="33053"/>
                        <a:pt x="34258" y="32986"/>
                      </a:cubicBezTo>
                      <a:cubicBezTo>
                        <a:pt x="38295" y="32886"/>
                        <a:pt x="38728" y="31685"/>
                        <a:pt x="38528" y="29717"/>
                      </a:cubicBezTo>
                      <a:cubicBezTo>
                        <a:pt x="38429" y="28553"/>
                        <a:pt x="37373" y="27925"/>
                        <a:pt x="36008" y="27925"/>
                      </a:cubicBezTo>
                      <a:cubicBezTo>
                        <a:pt x="35067" y="27925"/>
                        <a:pt x="33979" y="28224"/>
                        <a:pt x="32957" y="28850"/>
                      </a:cubicBezTo>
                      <a:cubicBezTo>
                        <a:pt x="32056" y="29411"/>
                        <a:pt x="31186" y="29664"/>
                        <a:pt x="30502" y="29664"/>
                      </a:cubicBezTo>
                      <a:cubicBezTo>
                        <a:pt x="29315" y="29664"/>
                        <a:pt x="28693" y="28899"/>
                        <a:pt x="29455" y="27649"/>
                      </a:cubicBezTo>
                      <a:cubicBezTo>
                        <a:pt x="30656" y="25681"/>
                        <a:pt x="34425" y="25848"/>
                        <a:pt x="37160" y="25081"/>
                      </a:cubicBezTo>
                      <a:cubicBezTo>
                        <a:pt x="39929" y="24280"/>
                        <a:pt x="42664" y="19777"/>
                        <a:pt x="40429" y="17108"/>
                      </a:cubicBezTo>
                      <a:cubicBezTo>
                        <a:pt x="39937" y="16513"/>
                        <a:pt x="39346" y="16260"/>
                        <a:pt x="38719" y="16260"/>
                      </a:cubicBezTo>
                      <a:cubicBezTo>
                        <a:pt x="36495" y="16260"/>
                        <a:pt x="33807" y="19441"/>
                        <a:pt x="33391" y="21912"/>
                      </a:cubicBezTo>
                      <a:cubicBezTo>
                        <a:pt x="33191" y="23179"/>
                        <a:pt x="32618" y="23710"/>
                        <a:pt x="31991" y="23710"/>
                      </a:cubicBezTo>
                      <a:cubicBezTo>
                        <a:pt x="31050" y="23710"/>
                        <a:pt x="29989" y="22513"/>
                        <a:pt x="29889" y="20811"/>
                      </a:cubicBezTo>
                      <a:cubicBezTo>
                        <a:pt x="29722" y="17976"/>
                        <a:pt x="32190" y="16208"/>
                        <a:pt x="31790" y="13606"/>
                      </a:cubicBezTo>
                      <a:cubicBezTo>
                        <a:pt x="31628" y="12647"/>
                        <a:pt x="31145" y="12199"/>
                        <a:pt x="30504" y="12199"/>
                      </a:cubicBezTo>
                      <a:cubicBezTo>
                        <a:pt x="29430" y="12199"/>
                        <a:pt x="27911" y="13459"/>
                        <a:pt x="26720" y="15674"/>
                      </a:cubicBezTo>
                      <a:cubicBezTo>
                        <a:pt x="24852" y="19210"/>
                        <a:pt x="28021" y="21512"/>
                        <a:pt x="27887" y="24447"/>
                      </a:cubicBezTo>
                      <a:cubicBezTo>
                        <a:pt x="27720" y="27349"/>
                        <a:pt x="24585" y="31018"/>
                        <a:pt x="21516" y="31018"/>
                      </a:cubicBezTo>
                      <a:cubicBezTo>
                        <a:pt x="18414" y="31018"/>
                        <a:pt x="16546" y="27783"/>
                        <a:pt x="17146" y="23913"/>
                      </a:cubicBezTo>
                      <a:cubicBezTo>
                        <a:pt x="17747" y="20077"/>
                        <a:pt x="21249" y="21545"/>
                        <a:pt x="23918" y="19310"/>
                      </a:cubicBezTo>
                      <a:cubicBezTo>
                        <a:pt x="25974" y="17540"/>
                        <a:pt x="25024" y="15972"/>
                        <a:pt x="23318" y="15972"/>
                      </a:cubicBezTo>
                      <a:cubicBezTo>
                        <a:pt x="22838" y="15972"/>
                        <a:pt x="22299" y="16096"/>
                        <a:pt x="21749" y="16375"/>
                      </a:cubicBezTo>
                      <a:cubicBezTo>
                        <a:pt x="20979" y="16770"/>
                        <a:pt x="20364" y="16951"/>
                        <a:pt x="19888" y="16951"/>
                      </a:cubicBezTo>
                      <a:cubicBezTo>
                        <a:pt x="18840" y="16951"/>
                        <a:pt x="18466" y="16073"/>
                        <a:pt x="18581" y="14673"/>
                      </a:cubicBezTo>
                      <a:cubicBezTo>
                        <a:pt x="18747" y="12605"/>
                        <a:pt x="22617" y="12105"/>
                        <a:pt x="23984" y="9770"/>
                      </a:cubicBezTo>
                      <a:cubicBezTo>
                        <a:pt x="25333" y="7501"/>
                        <a:pt x="26259" y="1894"/>
                        <a:pt x="22675" y="1894"/>
                      </a:cubicBezTo>
                      <a:cubicBezTo>
                        <a:pt x="22623" y="1894"/>
                        <a:pt x="22571" y="1895"/>
                        <a:pt x="22517" y="1897"/>
                      </a:cubicBezTo>
                      <a:cubicBezTo>
                        <a:pt x="18714" y="2098"/>
                        <a:pt x="20115" y="6100"/>
                        <a:pt x="20382" y="9103"/>
                      </a:cubicBezTo>
                      <a:cubicBezTo>
                        <a:pt x="20649" y="12105"/>
                        <a:pt x="18147" y="12338"/>
                        <a:pt x="16279" y="12605"/>
                      </a:cubicBezTo>
                      <a:cubicBezTo>
                        <a:pt x="16156" y="12622"/>
                        <a:pt x="16040" y="12631"/>
                        <a:pt x="15933" y="12631"/>
                      </a:cubicBezTo>
                      <a:cubicBezTo>
                        <a:pt x="14383" y="12631"/>
                        <a:pt x="14455" y="10841"/>
                        <a:pt x="15578" y="7535"/>
                      </a:cubicBezTo>
                      <a:cubicBezTo>
                        <a:pt x="16779" y="4032"/>
                        <a:pt x="17813" y="1631"/>
                        <a:pt x="15678" y="263"/>
                      </a:cubicBezTo>
                      <a:cubicBezTo>
                        <a:pt x="15402" y="86"/>
                        <a:pt x="15119" y="1"/>
                        <a:pt x="14839" y="1"/>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p43"/>
                <p:cNvSpPr/>
                <p:nvPr/>
              </p:nvSpPr>
              <p:spPr>
                <a:xfrm>
                  <a:off x="3826225" y="4618750"/>
                  <a:ext cx="967400" cy="524200"/>
                </a:xfrm>
                <a:custGeom>
                  <a:avLst/>
                  <a:gdLst/>
                  <a:ahLst/>
                  <a:cxnLst/>
                  <a:rect l="l" t="t" r="r" b="b"/>
                  <a:pathLst>
                    <a:path w="38696" h="20968" extrusionOk="0">
                      <a:moveTo>
                        <a:pt x="9208" y="0"/>
                      </a:moveTo>
                      <a:lnTo>
                        <a:pt x="9208" y="0"/>
                      </a:lnTo>
                      <a:cubicBezTo>
                        <a:pt x="8040" y="968"/>
                        <a:pt x="7973" y="4203"/>
                        <a:pt x="8640" y="6105"/>
                      </a:cubicBezTo>
                      <a:cubicBezTo>
                        <a:pt x="9608" y="8673"/>
                        <a:pt x="9508" y="11842"/>
                        <a:pt x="7807" y="13210"/>
                      </a:cubicBezTo>
                      <a:cubicBezTo>
                        <a:pt x="7500" y="13451"/>
                        <a:pt x="7227" y="13560"/>
                        <a:pt x="6992" y="13560"/>
                      </a:cubicBezTo>
                      <a:cubicBezTo>
                        <a:pt x="5894" y="13560"/>
                        <a:pt x="5611" y="11204"/>
                        <a:pt x="6572" y="9007"/>
                      </a:cubicBezTo>
                      <a:cubicBezTo>
                        <a:pt x="7410" y="7146"/>
                        <a:pt x="6625" y="5707"/>
                        <a:pt x="5124" y="5707"/>
                      </a:cubicBezTo>
                      <a:cubicBezTo>
                        <a:pt x="4472" y="5707"/>
                        <a:pt x="3685" y="5979"/>
                        <a:pt x="2836" y="6605"/>
                      </a:cubicBezTo>
                      <a:cubicBezTo>
                        <a:pt x="1" y="8673"/>
                        <a:pt x="3337" y="11675"/>
                        <a:pt x="5738" y="14811"/>
                      </a:cubicBezTo>
                      <a:cubicBezTo>
                        <a:pt x="7478" y="17107"/>
                        <a:pt x="6697" y="19332"/>
                        <a:pt x="4575" y="19332"/>
                      </a:cubicBezTo>
                      <a:cubicBezTo>
                        <a:pt x="3768" y="19332"/>
                        <a:pt x="2766" y="19010"/>
                        <a:pt x="1635" y="18247"/>
                      </a:cubicBezTo>
                      <a:lnTo>
                        <a:pt x="1635" y="18247"/>
                      </a:lnTo>
                      <a:cubicBezTo>
                        <a:pt x="1636" y="18247"/>
                        <a:pt x="2336" y="20482"/>
                        <a:pt x="2403" y="20582"/>
                      </a:cubicBezTo>
                      <a:cubicBezTo>
                        <a:pt x="2468" y="20625"/>
                        <a:pt x="13417" y="20968"/>
                        <a:pt x="20941" y="20968"/>
                      </a:cubicBezTo>
                      <a:cubicBezTo>
                        <a:pt x="24938" y="20968"/>
                        <a:pt x="27969" y="20871"/>
                        <a:pt x="27888" y="20582"/>
                      </a:cubicBezTo>
                      <a:cubicBezTo>
                        <a:pt x="27654" y="19715"/>
                        <a:pt x="30189" y="18180"/>
                        <a:pt x="34259" y="18113"/>
                      </a:cubicBezTo>
                      <a:cubicBezTo>
                        <a:pt x="38262" y="18013"/>
                        <a:pt x="38695" y="16812"/>
                        <a:pt x="38528" y="14844"/>
                      </a:cubicBezTo>
                      <a:cubicBezTo>
                        <a:pt x="38462" y="14010"/>
                        <a:pt x="37828" y="13343"/>
                        <a:pt x="37027" y="13177"/>
                      </a:cubicBezTo>
                      <a:cubicBezTo>
                        <a:pt x="36360" y="14377"/>
                        <a:pt x="34926" y="15845"/>
                        <a:pt x="32024" y="16279"/>
                      </a:cubicBezTo>
                      <a:cubicBezTo>
                        <a:pt x="26887" y="17046"/>
                        <a:pt x="27487" y="15878"/>
                        <a:pt x="23384" y="18013"/>
                      </a:cubicBezTo>
                      <a:cubicBezTo>
                        <a:pt x="22132" y="18665"/>
                        <a:pt x="21227" y="18941"/>
                        <a:pt x="20522" y="18941"/>
                      </a:cubicBezTo>
                      <a:cubicBezTo>
                        <a:pt x="18917" y="18941"/>
                        <a:pt x="18344" y="17514"/>
                        <a:pt x="17046" y="15845"/>
                      </a:cubicBezTo>
                      <a:cubicBezTo>
                        <a:pt x="16670" y="15369"/>
                        <a:pt x="16324" y="15180"/>
                        <a:pt x="15989" y="15180"/>
                      </a:cubicBezTo>
                      <a:cubicBezTo>
                        <a:pt x="14696" y="15180"/>
                        <a:pt x="13557" y="18000"/>
                        <a:pt x="11363" y="18000"/>
                      </a:cubicBezTo>
                      <a:cubicBezTo>
                        <a:pt x="11258" y="18000"/>
                        <a:pt x="11151" y="17993"/>
                        <a:pt x="11042" y="17980"/>
                      </a:cubicBezTo>
                      <a:cubicBezTo>
                        <a:pt x="8040" y="17646"/>
                        <a:pt x="11042" y="15478"/>
                        <a:pt x="11042" y="13110"/>
                      </a:cubicBezTo>
                      <a:cubicBezTo>
                        <a:pt x="11042" y="10741"/>
                        <a:pt x="8640" y="6071"/>
                        <a:pt x="9174" y="5071"/>
                      </a:cubicBezTo>
                      <a:cubicBezTo>
                        <a:pt x="9474" y="4404"/>
                        <a:pt x="9941" y="1969"/>
                        <a:pt x="9208" y="0"/>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80" name="Google Shape;580;p43"/>
              <p:cNvGrpSpPr/>
              <p:nvPr/>
            </p:nvGrpSpPr>
            <p:grpSpPr>
              <a:xfrm>
                <a:off x="4424175" y="4550550"/>
                <a:ext cx="511225" cy="592950"/>
                <a:chOff x="4483725" y="3281075"/>
                <a:chExt cx="511225" cy="592950"/>
              </a:xfrm>
            </p:grpSpPr>
            <p:sp>
              <p:nvSpPr>
                <p:cNvPr id="581" name="Google Shape;581;p43"/>
                <p:cNvSpPr/>
                <p:nvPr/>
              </p:nvSpPr>
              <p:spPr>
                <a:xfrm>
                  <a:off x="4483725" y="3362800"/>
                  <a:ext cx="152650" cy="334425"/>
                </a:xfrm>
                <a:custGeom>
                  <a:avLst/>
                  <a:gdLst/>
                  <a:ahLst/>
                  <a:cxnLst/>
                  <a:rect l="l" t="t" r="r" b="b"/>
                  <a:pathLst>
                    <a:path w="6106" h="13377" extrusionOk="0">
                      <a:moveTo>
                        <a:pt x="1435" y="0"/>
                      </a:moveTo>
                      <a:cubicBezTo>
                        <a:pt x="1435" y="1"/>
                        <a:pt x="1" y="6005"/>
                        <a:pt x="2336" y="8373"/>
                      </a:cubicBezTo>
                      <a:cubicBezTo>
                        <a:pt x="3703" y="9774"/>
                        <a:pt x="4738" y="11509"/>
                        <a:pt x="5271" y="13377"/>
                      </a:cubicBezTo>
                      <a:cubicBezTo>
                        <a:pt x="5271" y="13377"/>
                        <a:pt x="6105" y="8540"/>
                        <a:pt x="5471" y="6338"/>
                      </a:cubicBezTo>
                      <a:cubicBezTo>
                        <a:pt x="4871" y="4170"/>
                        <a:pt x="2536" y="3836"/>
                        <a:pt x="1435" y="0"/>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43"/>
                <p:cNvSpPr/>
                <p:nvPr/>
              </p:nvSpPr>
              <p:spPr>
                <a:xfrm>
                  <a:off x="4597150" y="3490375"/>
                  <a:ext cx="371950" cy="345275"/>
                </a:xfrm>
                <a:custGeom>
                  <a:avLst/>
                  <a:gdLst/>
                  <a:ahLst/>
                  <a:cxnLst/>
                  <a:rect l="l" t="t" r="r" b="b"/>
                  <a:pathLst>
                    <a:path w="14878" h="13811" extrusionOk="0">
                      <a:moveTo>
                        <a:pt x="14878" y="1"/>
                      </a:moveTo>
                      <a:lnTo>
                        <a:pt x="14878" y="1"/>
                      </a:lnTo>
                      <a:cubicBezTo>
                        <a:pt x="13176" y="1836"/>
                        <a:pt x="11042" y="3170"/>
                        <a:pt x="8640" y="3870"/>
                      </a:cubicBezTo>
                      <a:cubicBezTo>
                        <a:pt x="4837" y="4938"/>
                        <a:pt x="4037" y="5538"/>
                        <a:pt x="3036" y="7706"/>
                      </a:cubicBezTo>
                      <a:cubicBezTo>
                        <a:pt x="2069" y="9841"/>
                        <a:pt x="0" y="13811"/>
                        <a:pt x="0" y="13811"/>
                      </a:cubicBezTo>
                      <a:cubicBezTo>
                        <a:pt x="2969" y="10642"/>
                        <a:pt x="3036" y="8974"/>
                        <a:pt x="5738" y="8274"/>
                      </a:cubicBezTo>
                      <a:cubicBezTo>
                        <a:pt x="8473" y="7573"/>
                        <a:pt x="11775" y="6472"/>
                        <a:pt x="13210" y="4571"/>
                      </a:cubicBezTo>
                      <a:cubicBezTo>
                        <a:pt x="14611" y="2636"/>
                        <a:pt x="14878" y="1"/>
                        <a:pt x="14878" y="1"/>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43"/>
                <p:cNvSpPr/>
                <p:nvPr/>
              </p:nvSpPr>
              <p:spPr>
                <a:xfrm>
                  <a:off x="4663850" y="3281075"/>
                  <a:ext cx="331100" cy="278550"/>
                </a:xfrm>
                <a:custGeom>
                  <a:avLst/>
                  <a:gdLst/>
                  <a:ahLst/>
                  <a:cxnLst/>
                  <a:rect l="l" t="t" r="r" b="b"/>
                  <a:pathLst>
                    <a:path w="13244" h="11142" extrusionOk="0">
                      <a:moveTo>
                        <a:pt x="13244" y="0"/>
                      </a:moveTo>
                      <a:cubicBezTo>
                        <a:pt x="13243" y="1"/>
                        <a:pt x="10642" y="2669"/>
                        <a:pt x="7173" y="3570"/>
                      </a:cubicBezTo>
                      <a:cubicBezTo>
                        <a:pt x="3704" y="4504"/>
                        <a:pt x="1469" y="6538"/>
                        <a:pt x="735" y="8373"/>
                      </a:cubicBezTo>
                      <a:cubicBezTo>
                        <a:pt x="1" y="10241"/>
                        <a:pt x="268" y="11142"/>
                        <a:pt x="268" y="11142"/>
                      </a:cubicBezTo>
                      <a:cubicBezTo>
                        <a:pt x="2603" y="9007"/>
                        <a:pt x="4671" y="9507"/>
                        <a:pt x="8507" y="6672"/>
                      </a:cubicBezTo>
                      <a:cubicBezTo>
                        <a:pt x="10742" y="5004"/>
                        <a:pt x="12410" y="2669"/>
                        <a:pt x="13244" y="0"/>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p43"/>
                <p:cNvSpPr/>
                <p:nvPr/>
              </p:nvSpPr>
              <p:spPr>
                <a:xfrm>
                  <a:off x="4576300" y="3281075"/>
                  <a:ext cx="417825" cy="592950"/>
                </a:xfrm>
                <a:custGeom>
                  <a:avLst/>
                  <a:gdLst/>
                  <a:ahLst/>
                  <a:cxnLst/>
                  <a:rect l="l" t="t" r="r" b="b"/>
                  <a:pathLst>
                    <a:path w="16713" h="23718" fill="none" extrusionOk="0">
                      <a:moveTo>
                        <a:pt x="0" y="23717"/>
                      </a:moveTo>
                      <a:cubicBezTo>
                        <a:pt x="2369" y="20482"/>
                        <a:pt x="601" y="17713"/>
                        <a:pt x="2269" y="14144"/>
                      </a:cubicBezTo>
                      <a:cubicBezTo>
                        <a:pt x="3937" y="10608"/>
                        <a:pt x="5671" y="6905"/>
                        <a:pt x="9474" y="5604"/>
                      </a:cubicBezTo>
                      <a:cubicBezTo>
                        <a:pt x="13243" y="4337"/>
                        <a:pt x="16712" y="0"/>
                        <a:pt x="16712" y="0"/>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p43"/>
                <p:cNvSpPr/>
                <p:nvPr/>
              </p:nvSpPr>
              <p:spPr>
                <a:xfrm>
                  <a:off x="4519600" y="3362800"/>
                  <a:ext cx="95925" cy="334425"/>
                </a:xfrm>
                <a:custGeom>
                  <a:avLst/>
                  <a:gdLst/>
                  <a:ahLst/>
                  <a:cxnLst/>
                  <a:rect l="l" t="t" r="r" b="b"/>
                  <a:pathLst>
                    <a:path w="3837" h="13377" fill="none" extrusionOk="0">
                      <a:moveTo>
                        <a:pt x="0" y="0"/>
                      </a:moveTo>
                      <a:cubicBezTo>
                        <a:pt x="400" y="5404"/>
                        <a:pt x="2535" y="5905"/>
                        <a:pt x="3102" y="8606"/>
                      </a:cubicBezTo>
                      <a:cubicBezTo>
                        <a:pt x="3469" y="10174"/>
                        <a:pt x="3703" y="11775"/>
                        <a:pt x="3836" y="13377"/>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p43"/>
                <p:cNvSpPr/>
                <p:nvPr/>
              </p:nvSpPr>
              <p:spPr>
                <a:xfrm>
                  <a:off x="4597150" y="3491225"/>
                  <a:ext cx="371125" cy="345275"/>
                </a:xfrm>
                <a:custGeom>
                  <a:avLst/>
                  <a:gdLst/>
                  <a:ahLst/>
                  <a:cxnLst/>
                  <a:rect l="l" t="t" r="r" b="b"/>
                  <a:pathLst>
                    <a:path w="14845" h="13811" fill="none" extrusionOk="0">
                      <a:moveTo>
                        <a:pt x="14844" y="0"/>
                      </a:moveTo>
                      <a:cubicBezTo>
                        <a:pt x="12343" y="3970"/>
                        <a:pt x="9207" y="4637"/>
                        <a:pt x="6505" y="6238"/>
                      </a:cubicBezTo>
                      <a:cubicBezTo>
                        <a:pt x="3836" y="7839"/>
                        <a:pt x="2202" y="10141"/>
                        <a:pt x="0" y="13810"/>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87" name="Google Shape;587;p43"/>
              <p:cNvGrpSpPr/>
              <p:nvPr/>
            </p:nvGrpSpPr>
            <p:grpSpPr>
              <a:xfrm rot="3402052">
                <a:off x="3319649" y="4326494"/>
                <a:ext cx="1077455" cy="512015"/>
                <a:chOff x="4925350" y="704275"/>
                <a:chExt cx="1077475" cy="512025"/>
              </a:xfrm>
            </p:grpSpPr>
            <p:sp>
              <p:nvSpPr>
                <p:cNvPr id="588" name="Google Shape;588;p43"/>
                <p:cNvSpPr/>
                <p:nvPr/>
              </p:nvSpPr>
              <p:spPr>
                <a:xfrm>
                  <a:off x="4925350" y="743200"/>
                  <a:ext cx="670500" cy="172925"/>
                </a:xfrm>
                <a:custGeom>
                  <a:avLst/>
                  <a:gdLst/>
                  <a:ahLst/>
                  <a:cxnLst/>
                  <a:rect l="l" t="t" r="r" b="b"/>
                  <a:pathLst>
                    <a:path w="26820" h="6917" extrusionOk="0">
                      <a:moveTo>
                        <a:pt x="13408" y="0"/>
                      </a:moveTo>
                      <a:cubicBezTo>
                        <a:pt x="6185" y="0"/>
                        <a:pt x="1" y="4481"/>
                        <a:pt x="1" y="4481"/>
                      </a:cubicBezTo>
                      <a:cubicBezTo>
                        <a:pt x="904" y="4638"/>
                        <a:pt x="1765" y="4704"/>
                        <a:pt x="2589" y="4704"/>
                      </a:cubicBezTo>
                      <a:cubicBezTo>
                        <a:pt x="6608" y="4704"/>
                        <a:pt x="9749" y="3155"/>
                        <a:pt x="12638" y="3155"/>
                      </a:cubicBezTo>
                      <a:cubicBezTo>
                        <a:pt x="13686" y="3155"/>
                        <a:pt x="14701" y="3359"/>
                        <a:pt x="15712" y="3914"/>
                      </a:cubicBezTo>
                      <a:cubicBezTo>
                        <a:pt x="20082" y="6316"/>
                        <a:pt x="26820" y="6916"/>
                        <a:pt x="26820" y="6916"/>
                      </a:cubicBezTo>
                      <a:cubicBezTo>
                        <a:pt x="26820" y="6916"/>
                        <a:pt x="22383" y="579"/>
                        <a:pt x="14644" y="45"/>
                      </a:cubicBezTo>
                      <a:cubicBezTo>
                        <a:pt x="14229" y="14"/>
                        <a:pt x="13817" y="0"/>
                        <a:pt x="13408" y="0"/>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p43"/>
                <p:cNvSpPr/>
                <p:nvPr/>
              </p:nvSpPr>
              <p:spPr>
                <a:xfrm>
                  <a:off x="5240575" y="942350"/>
                  <a:ext cx="567925" cy="146325"/>
                </a:xfrm>
                <a:custGeom>
                  <a:avLst/>
                  <a:gdLst/>
                  <a:ahLst/>
                  <a:cxnLst/>
                  <a:rect l="l" t="t" r="r" b="b"/>
                  <a:pathLst>
                    <a:path w="22717" h="5853" extrusionOk="0">
                      <a:moveTo>
                        <a:pt x="17929" y="1"/>
                      </a:moveTo>
                      <a:cubicBezTo>
                        <a:pt x="15911" y="1"/>
                        <a:pt x="13527" y="302"/>
                        <a:pt x="11342" y="1352"/>
                      </a:cubicBezTo>
                      <a:cubicBezTo>
                        <a:pt x="5588" y="4132"/>
                        <a:pt x="1548" y="4364"/>
                        <a:pt x="361" y="4364"/>
                      </a:cubicBezTo>
                      <a:cubicBezTo>
                        <a:pt x="124" y="4364"/>
                        <a:pt x="1" y="4354"/>
                        <a:pt x="1" y="4354"/>
                      </a:cubicBezTo>
                      <a:lnTo>
                        <a:pt x="1" y="4354"/>
                      </a:lnTo>
                      <a:cubicBezTo>
                        <a:pt x="2237" y="5423"/>
                        <a:pt x="4500" y="5852"/>
                        <a:pt x="6647" y="5852"/>
                      </a:cubicBezTo>
                      <a:cubicBezTo>
                        <a:pt x="10265" y="5852"/>
                        <a:pt x="13551" y="4631"/>
                        <a:pt x="15812" y="3187"/>
                      </a:cubicBezTo>
                      <a:cubicBezTo>
                        <a:pt x="17880" y="1786"/>
                        <a:pt x="20248" y="918"/>
                        <a:pt x="22717" y="552"/>
                      </a:cubicBezTo>
                      <a:cubicBezTo>
                        <a:pt x="22717" y="552"/>
                        <a:pt x="20657" y="1"/>
                        <a:pt x="17929" y="1"/>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p43"/>
                <p:cNvSpPr/>
                <p:nvPr/>
              </p:nvSpPr>
              <p:spPr>
                <a:xfrm>
                  <a:off x="5482425" y="1051825"/>
                  <a:ext cx="492875" cy="164475"/>
                </a:xfrm>
                <a:custGeom>
                  <a:avLst/>
                  <a:gdLst/>
                  <a:ahLst/>
                  <a:cxnLst/>
                  <a:rect l="l" t="t" r="r" b="b"/>
                  <a:pathLst>
                    <a:path w="19715" h="6579" extrusionOk="0">
                      <a:moveTo>
                        <a:pt x="14944" y="0"/>
                      </a:moveTo>
                      <a:cubicBezTo>
                        <a:pt x="12982" y="0"/>
                        <a:pt x="10528" y="740"/>
                        <a:pt x="8540" y="2344"/>
                      </a:cubicBezTo>
                      <a:cubicBezTo>
                        <a:pt x="5471" y="4845"/>
                        <a:pt x="0" y="4879"/>
                        <a:pt x="0" y="4879"/>
                      </a:cubicBezTo>
                      <a:cubicBezTo>
                        <a:pt x="0" y="4879"/>
                        <a:pt x="2899" y="6579"/>
                        <a:pt x="6353" y="6579"/>
                      </a:cubicBezTo>
                      <a:cubicBezTo>
                        <a:pt x="7172" y="6579"/>
                        <a:pt x="8023" y="6483"/>
                        <a:pt x="8873" y="6246"/>
                      </a:cubicBezTo>
                      <a:cubicBezTo>
                        <a:pt x="12727" y="5166"/>
                        <a:pt x="14306" y="2323"/>
                        <a:pt x="17994" y="2323"/>
                      </a:cubicBezTo>
                      <a:cubicBezTo>
                        <a:pt x="18521" y="2323"/>
                        <a:pt x="19090" y="2381"/>
                        <a:pt x="19714" y="2510"/>
                      </a:cubicBezTo>
                      <a:cubicBezTo>
                        <a:pt x="19714" y="2510"/>
                        <a:pt x="19314" y="1877"/>
                        <a:pt x="17613" y="676"/>
                      </a:cubicBezTo>
                      <a:cubicBezTo>
                        <a:pt x="16990" y="233"/>
                        <a:pt x="16044" y="0"/>
                        <a:pt x="14944" y="0"/>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43"/>
                <p:cNvSpPr/>
                <p:nvPr/>
              </p:nvSpPr>
              <p:spPr>
                <a:xfrm>
                  <a:off x="5657550" y="704275"/>
                  <a:ext cx="271875" cy="318600"/>
                </a:xfrm>
                <a:custGeom>
                  <a:avLst/>
                  <a:gdLst/>
                  <a:ahLst/>
                  <a:cxnLst/>
                  <a:rect l="l" t="t" r="r" b="b"/>
                  <a:pathLst>
                    <a:path w="10875" h="12744" extrusionOk="0">
                      <a:moveTo>
                        <a:pt x="0" y="1"/>
                      </a:moveTo>
                      <a:cubicBezTo>
                        <a:pt x="0" y="1"/>
                        <a:pt x="3503" y="1702"/>
                        <a:pt x="5104" y="4437"/>
                      </a:cubicBezTo>
                      <a:cubicBezTo>
                        <a:pt x="6705" y="7139"/>
                        <a:pt x="9941" y="12743"/>
                        <a:pt x="9941" y="12743"/>
                      </a:cubicBezTo>
                      <a:cubicBezTo>
                        <a:pt x="8273" y="8540"/>
                        <a:pt x="10875" y="7439"/>
                        <a:pt x="8840" y="3937"/>
                      </a:cubicBezTo>
                      <a:cubicBezTo>
                        <a:pt x="6805" y="434"/>
                        <a:pt x="1" y="1"/>
                        <a:pt x="0" y="1"/>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p43"/>
                <p:cNvSpPr/>
                <p:nvPr/>
              </p:nvSpPr>
              <p:spPr>
                <a:xfrm>
                  <a:off x="4925350" y="750975"/>
                  <a:ext cx="1077475" cy="422825"/>
                </a:xfrm>
                <a:custGeom>
                  <a:avLst/>
                  <a:gdLst/>
                  <a:ahLst/>
                  <a:cxnLst/>
                  <a:rect l="l" t="t" r="r" b="b"/>
                  <a:pathLst>
                    <a:path w="43099" h="16913" fill="none" extrusionOk="0">
                      <a:moveTo>
                        <a:pt x="43098" y="16913"/>
                      </a:moveTo>
                      <a:cubicBezTo>
                        <a:pt x="40963" y="11642"/>
                        <a:pt x="37027" y="7406"/>
                        <a:pt x="30356" y="7106"/>
                      </a:cubicBezTo>
                      <a:cubicBezTo>
                        <a:pt x="23718" y="6839"/>
                        <a:pt x="20549" y="3170"/>
                        <a:pt x="15145" y="1602"/>
                      </a:cubicBezTo>
                      <a:cubicBezTo>
                        <a:pt x="9741" y="1"/>
                        <a:pt x="1" y="4170"/>
                        <a:pt x="1" y="4170"/>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p43"/>
                <p:cNvSpPr/>
                <p:nvPr/>
              </p:nvSpPr>
              <p:spPr>
                <a:xfrm>
                  <a:off x="5240575" y="954450"/>
                  <a:ext cx="567925" cy="117625"/>
                </a:xfrm>
                <a:custGeom>
                  <a:avLst/>
                  <a:gdLst/>
                  <a:ahLst/>
                  <a:cxnLst/>
                  <a:rect l="l" t="t" r="r" b="b"/>
                  <a:pathLst>
                    <a:path w="22717" h="4705" fill="none" extrusionOk="0">
                      <a:moveTo>
                        <a:pt x="1" y="3870"/>
                      </a:moveTo>
                      <a:cubicBezTo>
                        <a:pt x="8774" y="4704"/>
                        <a:pt x="12343" y="2803"/>
                        <a:pt x="14978" y="1402"/>
                      </a:cubicBezTo>
                      <a:cubicBezTo>
                        <a:pt x="17613" y="1"/>
                        <a:pt x="22717" y="68"/>
                        <a:pt x="22717" y="68"/>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43"/>
                <p:cNvSpPr/>
                <p:nvPr/>
              </p:nvSpPr>
              <p:spPr>
                <a:xfrm>
                  <a:off x="5656700" y="704275"/>
                  <a:ext cx="249375" cy="319425"/>
                </a:xfrm>
                <a:custGeom>
                  <a:avLst/>
                  <a:gdLst/>
                  <a:ahLst/>
                  <a:cxnLst/>
                  <a:rect l="l" t="t" r="r" b="b"/>
                  <a:pathLst>
                    <a:path w="9975" h="12777" fill="none" extrusionOk="0">
                      <a:moveTo>
                        <a:pt x="1" y="1"/>
                      </a:moveTo>
                      <a:cubicBezTo>
                        <a:pt x="4037" y="768"/>
                        <a:pt x="7573" y="3470"/>
                        <a:pt x="8107" y="5972"/>
                      </a:cubicBezTo>
                      <a:cubicBezTo>
                        <a:pt x="8607" y="8240"/>
                        <a:pt x="9241" y="10542"/>
                        <a:pt x="9975" y="12776"/>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43"/>
                <p:cNvSpPr/>
                <p:nvPr/>
              </p:nvSpPr>
              <p:spPr>
                <a:xfrm>
                  <a:off x="5481575" y="1069550"/>
                  <a:ext cx="492875" cy="134275"/>
                </a:xfrm>
                <a:custGeom>
                  <a:avLst/>
                  <a:gdLst/>
                  <a:ahLst/>
                  <a:cxnLst/>
                  <a:rect l="l" t="t" r="r" b="b"/>
                  <a:pathLst>
                    <a:path w="19715" h="5371" fill="none" extrusionOk="0">
                      <a:moveTo>
                        <a:pt x="1" y="4170"/>
                      </a:moveTo>
                      <a:cubicBezTo>
                        <a:pt x="5138" y="5371"/>
                        <a:pt x="8974" y="3636"/>
                        <a:pt x="12143" y="1801"/>
                      </a:cubicBezTo>
                      <a:cubicBezTo>
                        <a:pt x="15312" y="0"/>
                        <a:pt x="19715" y="1801"/>
                        <a:pt x="19715" y="1801"/>
                      </a:cubicBezTo>
                    </a:path>
                  </a:pathLst>
                </a:custGeom>
                <a:noFill/>
                <a:ln w="9525" cap="flat" cmpd="sng">
                  <a:solidFill>
                    <a:srgbClr val="324766"/>
                  </a:solidFill>
                  <a:prstDash val="solid"/>
                  <a:miter lim="33357"/>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596" name="Google Shape;596;p43"/>
            <p:cNvGrpSpPr/>
            <p:nvPr/>
          </p:nvGrpSpPr>
          <p:grpSpPr>
            <a:xfrm>
              <a:off x="1157250" y="3466075"/>
              <a:ext cx="442000" cy="203375"/>
              <a:chOff x="3029000" y="3167975"/>
              <a:chExt cx="442000" cy="203375"/>
            </a:xfrm>
          </p:grpSpPr>
          <p:sp>
            <p:nvSpPr>
              <p:cNvPr id="597" name="Google Shape;597;p43"/>
              <p:cNvSpPr/>
              <p:nvPr/>
            </p:nvSpPr>
            <p:spPr>
              <a:xfrm>
                <a:off x="3134900" y="3167975"/>
                <a:ext cx="189500" cy="203375"/>
              </a:xfrm>
              <a:custGeom>
                <a:avLst/>
                <a:gdLst/>
                <a:ahLst/>
                <a:cxnLst/>
                <a:rect l="l" t="t" r="r" b="b"/>
                <a:pathLst>
                  <a:path w="7580" h="8135" extrusionOk="0">
                    <a:moveTo>
                      <a:pt x="4307" y="1"/>
                    </a:moveTo>
                    <a:cubicBezTo>
                      <a:pt x="3145" y="1"/>
                      <a:pt x="1903" y="214"/>
                      <a:pt x="1235" y="724"/>
                    </a:cubicBezTo>
                    <a:cubicBezTo>
                      <a:pt x="1" y="1691"/>
                      <a:pt x="201" y="6661"/>
                      <a:pt x="1869" y="7262"/>
                    </a:cubicBezTo>
                    <a:cubicBezTo>
                      <a:pt x="3134" y="7717"/>
                      <a:pt x="4841" y="8134"/>
                      <a:pt x="5621" y="8134"/>
                    </a:cubicBezTo>
                    <a:cubicBezTo>
                      <a:pt x="5868" y="8134"/>
                      <a:pt x="6022" y="8092"/>
                      <a:pt x="6039" y="7996"/>
                    </a:cubicBezTo>
                    <a:cubicBezTo>
                      <a:pt x="6139" y="7595"/>
                      <a:pt x="3370" y="6028"/>
                      <a:pt x="3370" y="6028"/>
                    </a:cubicBezTo>
                    <a:lnTo>
                      <a:pt x="3537" y="1558"/>
                    </a:lnTo>
                    <a:cubicBezTo>
                      <a:pt x="3945" y="1618"/>
                      <a:pt x="4333" y="1645"/>
                      <a:pt x="4692" y="1645"/>
                    </a:cubicBezTo>
                    <a:cubicBezTo>
                      <a:pt x="6505" y="1645"/>
                      <a:pt x="7580" y="958"/>
                      <a:pt x="6772" y="457"/>
                    </a:cubicBezTo>
                    <a:cubicBezTo>
                      <a:pt x="6330" y="173"/>
                      <a:pt x="5351" y="1"/>
                      <a:pt x="4307" y="1"/>
                    </a:cubicBezTo>
                    <a:close/>
                  </a:path>
                </a:pathLst>
              </a:custGeom>
              <a:solidFill>
                <a:srgbClr val="FFDA6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p43"/>
              <p:cNvSpPr/>
              <p:nvPr/>
            </p:nvSpPr>
            <p:spPr>
              <a:xfrm>
                <a:off x="3351725" y="3228375"/>
                <a:ext cx="106775" cy="64450"/>
              </a:xfrm>
              <a:custGeom>
                <a:avLst/>
                <a:gdLst/>
                <a:ahLst/>
                <a:cxnLst/>
                <a:rect l="l" t="t" r="r" b="b"/>
                <a:pathLst>
                  <a:path w="4271" h="2578" extrusionOk="0">
                    <a:moveTo>
                      <a:pt x="3786" y="1"/>
                    </a:moveTo>
                    <a:cubicBezTo>
                      <a:pt x="2892" y="1"/>
                      <a:pt x="228" y="818"/>
                      <a:pt x="1" y="2577"/>
                    </a:cubicBezTo>
                    <a:cubicBezTo>
                      <a:pt x="1" y="2577"/>
                      <a:pt x="4270" y="376"/>
                      <a:pt x="4070" y="76"/>
                    </a:cubicBezTo>
                    <a:cubicBezTo>
                      <a:pt x="4045" y="26"/>
                      <a:pt x="3943" y="1"/>
                      <a:pt x="3786" y="1"/>
                    </a:cubicBezTo>
                    <a:close/>
                  </a:path>
                </a:pathLst>
              </a:custGeom>
              <a:solidFill>
                <a:srgbClr val="FFDA6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43"/>
              <p:cNvSpPr/>
              <p:nvPr/>
            </p:nvSpPr>
            <p:spPr>
              <a:xfrm>
                <a:off x="3346125" y="3292800"/>
                <a:ext cx="124875" cy="55525"/>
              </a:xfrm>
              <a:custGeom>
                <a:avLst/>
                <a:gdLst/>
                <a:ahLst/>
                <a:cxnLst/>
                <a:rect l="l" t="t" r="r" b="b"/>
                <a:pathLst>
                  <a:path w="4995" h="2221" extrusionOk="0">
                    <a:moveTo>
                      <a:pt x="225" y="0"/>
                    </a:moveTo>
                    <a:lnTo>
                      <a:pt x="225" y="0"/>
                    </a:lnTo>
                    <a:cubicBezTo>
                      <a:pt x="0" y="366"/>
                      <a:pt x="1880" y="2220"/>
                      <a:pt x="3495" y="2220"/>
                    </a:cubicBezTo>
                    <a:cubicBezTo>
                      <a:pt x="3798" y="2220"/>
                      <a:pt x="4092" y="2155"/>
                      <a:pt x="4361" y="2002"/>
                    </a:cubicBezTo>
                    <a:cubicBezTo>
                      <a:pt x="4995" y="1668"/>
                      <a:pt x="225" y="1"/>
                      <a:pt x="225" y="0"/>
                    </a:cubicBezTo>
                    <a:close/>
                  </a:path>
                </a:pathLst>
              </a:custGeom>
              <a:solidFill>
                <a:srgbClr val="FFDA6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43"/>
              <p:cNvSpPr/>
              <p:nvPr/>
            </p:nvSpPr>
            <p:spPr>
              <a:xfrm>
                <a:off x="3029000" y="3184850"/>
                <a:ext cx="334850" cy="165025"/>
              </a:xfrm>
              <a:custGeom>
                <a:avLst/>
                <a:gdLst/>
                <a:ahLst/>
                <a:cxnLst/>
                <a:rect l="l" t="t" r="r" b="b"/>
                <a:pathLst>
                  <a:path w="13394" h="6601" extrusionOk="0">
                    <a:moveTo>
                      <a:pt x="5827" y="0"/>
                    </a:moveTo>
                    <a:cubicBezTo>
                      <a:pt x="5708" y="0"/>
                      <a:pt x="5589" y="5"/>
                      <a:pt x="5471" y="15"/>
                    </a:cubicBezTo>
                    <a:cubicBezTo>
                      <a:pt x="2002" y="316"/>
                      <a:pt x="1" y="4585"/>
                      <a:pt x="167" y="5286"/>
                    </a:cubicBezTo>
                    <a:cubicBezTo>
                      <a:pt x="262" y="5682"/>
                      <a:pt x="2308" y="6601"/>
                      <a:pt x="5208" y="6601"/>
                    </a:cubicBezTo>
                    <a:cubicBezTo>
                      <a:pt x="7437" y="6601"/>
                      <a:pt x="10170" y="6058"/>
                      <a:pt x="12910" y="4318"/>
                    </a:cubicBezTo>
                    <a:cubicBezTo>
                      <a:pt x="13393" y="3996"/>
                      <a:pt x="9238" y="0"/>
                      <a:pt x="5827" y="0"/>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43"/>
              <p:cNvSpPr/>
              <p:nvPr/>
            </p:nvSpPr>
            <p:spPr>
              <a:xfrm>
                <a:off x="3164925" y="3257775"/>
                <a:ext cx="20875" cy="92600"/>
              </a:xfrm>
              <a:custGeom>
                <a:avLst/>
                <a:gdLst/>
                <a:ahLst/>
                <a:cxnLst/>
                <a:rect l="l" t="t" r="r" b="b"/>
                <a:pathLst>
                  <a:path w="835" h="3704" fill="none" extrusionOk="0">
                    <a:moveTo>
                      <a:pt x="1" y="0"/>
                    </a:moveTo>
                    <a:cubicBezTo>
                      <a:pt x="835" y="1535"/>
                      <a:pt x="468" y="3169"/>
                      <a:pt x="34" y="3703"/>
                    </a:cubicBez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p43"/>
              <p:cNvSpPr/>
              <p:nvPr/>
            </p:nvSpPr>
            <p:spPr>
              <a:xfrm>
                <a:off x="3081550" y="3257050"/>
                <a:ext cx="28375" cy="25675"/>
              </a:xfrm>
              <a:custGeom>
                <a:avLst/>
                <a:gdLst/>
                <a:ahLst/>
                <a:cxnLst/>
                <a:rect l="l" t="t" r="r" b="b"/>
                <a:pathLst>
                  <a:path w="1135" h="1027" extrusionOk="0">
                    <a:moveTo>
                      <a:pt x="563" y="0"/>
                    </a:moveTo>
                    <a:cubicBezTo>
                      <a:pt x="508" y="0"/>
                      <a:pt x="454" y="9"/>
                      <a:pt x="400" y="29"/>
                    </a:cubicBezTo>
                    <a:cubicBezTo>
                      <a:pt x="133" y="130"/>
                      <a:pt x="0" y="396"/>
                      <a:pt x="100" y="663"/>
                    </a:cubicBezTo>
                    <a:cubicBezTo>
                      <a:pt x="153" y="877"/>
                      <a:pt x="356" y="1026"/>
                      <a:pt x="572" y="1026"/>
                    </a:cubicBezTo>
                    <a:cubicBezTo>
                      <a:pt x="626" y="1026"/>
                      <a:pt x="681" y="1017"/>
                      <a:pt x="734" y="997"/>
                    </a:cubicBezTo>
                    <a:cubicBezTo>
                      <a:pt x="1001" y="897"/>
                      <a:pt x="1134" y="630"/>
                      <a:pt x="1067" y="363"/>
                    </a:cubicBezTo>
                    <a:cubicBezTo>
                      <a:pt x="987" y="150"/>
                      <a:pt x="779" y="0"/>
                      <a:pt x="56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p43"/>
              <p:cNvSpPr/>
              <p:nvPr/>
            </p:nvSpPr>
            <p:spPr>
              <a:xfrm>
                <a:off x="3088200" y="3264950"/>
                <a:ext cx="7550" cy="7025"/>
              </a:xfrm>
              <a:custGeom>
                <a:avLst/>
                <a:gdLst/>
                <a:ahLst/>
                <a:cxnLst/>
                <a:rect l="l" t="t" r="r" b="b"/>
                <a:pathLst>
                  <a:path w="302" h="281" extrusionOk="0">
                    <a:moveTo>
                      <a:pt x="159" y="1"/>
                    </a:moveTo>
                    <a:cubicBezTo>
                      <a:pt x="139" y="1"/>
                      <a:pt x="119" y="5"/>
                      <a:pt x="101" y="14"/>
                    </a:cubicBezTo>
                    <a:cubicBezTo>
                      <a:pt x="34" y="14"/>
                      <a:pt x="1" y="114"/>
                      <a:pt x="34" y="180"/>
                    </a:cubicBezTo>
                    <a:cubicBezTo>
                      <a:pt x="34" y="247"/>
                      <a:pt x="134" y="281"/>
                      <a:pt x="201" y="281"/>
                    </a:cubicBezTo>
                    <a:cubicBezTo>
                      <a:pt x="268" y="247"/>
                      <a:pt x="301" y="147"/>
                      <a:pt x="268" y="80"/>
                    </a:cubicBezTo>
                    <a:cubicBezTo>
                      <a:pt x="268" y="32"/>
                      <a:pt x="214" y="1"/>
                      <a:pt x="15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04" name="Google Shape;604;p43"/>
            <p:cNvGrpSpPr/>
            <p:nvPr/>
          </p:nvGrpSpPr>
          <p:grpSpPr>
            <a:xfrm flipH="1">
              <a:off x="2835275" y="4699238"/>
              <a:ext cx="483950" cy="295550"/>
              <a:chOff x="-1677100" y="665488"/>
              <a:chExt cx="483950" cy="295550"/>
            </a:xfrm>
          </p:grpSpPr>
          <p:sp>
            <p:nvSpPr>
              <p:cNvPr id="605" name="Google Shape;605;p43"/>
              <p:cNvSpPr/>
              <p:nvPr/>
            </p:nvSpPr>
            <p:spPr>
              <a:xfrm>
                <a:off x="-1619325" y="675488"/>
                <a:ext cx="268550" cy="261600"/>
              </a:xfrm>
              <a:custGeom>
                <a:avLst/>
                <a:gdLst/>
                <a:ahLst/>
                <a:cxnLst/>
                <a:rect l="l" t="t" r="r" b="b"/>
                <a:pathLst>
                  <a:path w="10742" h="10464" extrusionOk="0">
                    <a:moveTo>
                      <a:pt x="8264" y="1"/>
                    </a:moveTo>
                    <a:cubicBezTo>
                      <a:pt x="7319" y="1"/>
                      <a:pt x="3441" y="26"/>
                      <a:pt x="1836" y="435"/>
                    </a:cubicBezTo>
                    <a:cubicBezTo>
                      <a:pt x="1" y="902"/>
                      <a:pt x="1469" y="1802"/>
                      <a:pt x="6772" y="2570"/>
                    </a:cubicBezTo>
                    <a:lnTo>
                      <a:pt x="7840" y="5405"/>
                    </a:lnTo>
                    <a:cubicBezTo>
                      <a:pt x="7840" y="5405"/>
                      <a:pt x="4871" y="10108"/>
                      <a:pt x="5905" y="10442"/>
                    </a:cubicBezTo>
                    <a:cubicBezTo>
                      <a:pt x="5947" y="10457"/>
                      <a:pt x="5993" y="10464"/>
                      <a:pt x="6043" y="10464"/>
                    </a:cubicBezTo>
                    <a:cubicBezTo>
                      <a:pt x="7239" y="10464"/>
                      <a:pt x="10742" y="6439"/>
                      <a:pt x="10742" y="6439"/>
                    </a:cubicBezTo>
                    <a:lnTo>
                      <a:pt x="8474" y="1"/>
                    </a:lnTo>
                    <a:cubicBezTo>
                      <a:pt x="8474" y="1"/>
                      <a:pt x="8399" y="1"/>
                      <a:pt x="8264" y="1"/>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6" name="Google Shape;606;p43"/>
              <p:cNvSpPr/>
              <p:nvPr/>
            </p:nvSpPr>
            <p:spPr>
              <a:xfrm>
                <a:off x="-1677100" y="820688"/>
                <a:ext cx="98675" cy="53325"/>
              </a:xfrm>
              <a:custGeom>
                <a:avLst/>
                <a:gdLst/>
                <a:ahLst/>
                <a:cxnLst/>
                <a:rect l="l" t="t" r="r" b="b"/>
                <a:pathLst>
                  <a:path w="3947" h="2133" extrusionOk="0">
                    <a:moveTo>
                      <a:pt x="682" y="1"/>
                    </a:moveTo>
                    <a:cubicBezTo>
                      <a:pt x="273" y="1"/>
                      <a:pt x="0" y="92"/>
                      <a:pt x="10" y="231"/>
                    </a:cubicBezTo>
                    <a:cubicBezTo>
                      <a:pt x="77" y="731"/>
                      <a:pt x="3946" y="2132"/>
                      <a:pt x="3946" y="2132"/>
                    </a:cubicBezTo>
                    <a:cubicBezTo>
                      <a:pt x="3384" y="514"/>
                      <a:pt x="1650" y="1"/>
                      <a:pt x="682" y="1"/>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p43"/>
              <p:cNvSpPr/>
              <p:nvPr/>
            </p:nvSpPr>
            <p:spPr>
              <a:xfrm>
                <a:off x="-1643500" y="873988"/>
                <a:ext cx="72575" cy="87050"/>
              </a:xfrm>
              <a:custGeom>
                <a:avLst/>
                <a:gdLst/>
                <a:ahLst/>
                <a:cxnLst/>
                <a:rect l="l" t="t" r="r" b="b"/>
                <a:pathLst>
                  <a:path w="2903" h="3482" extrusionOk="0">
                    <a:moveTo>
                      <a:pt x="2602" y="0"/>
                    </a:moveTo>
                    <a:cubicBezTo>
                      <a:pt x="2602" y="0"/>
                      <a:pt x="1" y="3102"/>
                      <a:pt x="267" y="3436"/>
                    </a:cubicBezTo>
                    <a:cubicBezTo>
                      <a:pt x="291" y="3466"/>
                      <a:pt x="337" y="3481"/>
                      <a:pt x="400" y="3481"/>
                    </a:cubicBezTo>
                    <a:cubicBezTo>
                      <a:pt x="963" y="3481"/>
                      <a:pt x="2902" y="2280"/>
                      <a:pt x="2602" y="0"/>
                    </a:cubicBezTo>
                    <a:close/>
                  </a:path>
                </a:pathLst>
              </a:custGeom>
              <a:solidFill>
                <a:srgbClr val="DC9FB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p43"/>
              <p:cNvSpPr/>
              <p:nvPr/>
            </p:nvSpPr>
            <p:spPr>
              <a:xfrm>
                <a:off x="-1607650" y="665488"/>
                <a:ext cx="414500" cy="213650"/>
              </a:xfrm>
              <a:custGeom>
                <a:avLst/>
                <a:gdLst/>
                <a:ahLst/>
                <a:cxnLst/>
                <a:rect l="l" t="t" r="r" b="b"/>
                <a:pathLst>
                  <a:path w="16580" h="8546" extrusionOk="0">
                    <a:moveTo>
                      <a:pt x="10508" y="1"/>
                    </a:moveTo>
                    <a:cubicBezTo>
                      <a:pt x="5972" y="34"/>
                      <a:pt x="1" y="4304"/>
                      <a:pt x="1168" y="8340"/>
                    </a:cubicBezTo>
                    <a:cubicBezTo>
                      <a:pt x="2040" y="8477"/>
                      <a:pt x="2917" y="8545"/>
                      <a:pt x="3792" y="8545"/>
                    </a:cubicBezTo>
                    <a:cubicBezTo>
                      <a:pt x="5899" y="8545"/>
                      <a:pt x="7995" y="8151"/>
                      <a:pt x="9975" y="7373"/>
                    </a:cubicBezTo>
                    <a:cubicBezTo>
                      <a:pt x="14578" y="5505"/>
                      <a:pt x="16579" y="3036"/>
                      <a:pt x="16579" y="3036"/>
                    </a:cubicBezTo>
                    <a:cubicBezTo>
                      <a:pt x="16579" y="3036"/>
                      <a:pt x="15012" y="1"/>
                      <a:pt x="10508" y="1"/>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43"/>
              <p:cNvSpPr/>
              <p:nvPr/>
            </p:nvSpPr>
            <p:spPr>
              <a:xfrm>
                <a:off x="-1396650" y="740563"/>
                <a:ext cx="78400" cy="90900"/>
              </a:xfrm>
              <a:custGeom>
                <a:avLst/>
                <a:gdLst/>
                <a:ahLst/>
                <a:cxnLst/>
                <a:rect l="l" t="t" r="r" b="b"/>
                <a:pathLst>
                  <a:path w="3136" h="3636" fill="none" extrusionOk="0">
                    <a:moveTo>
                      <a:pt x="3136" y="3636"/>
                    </a:moveTo>
                    <a:cubicBezTo>
                      <a:pt x="0" y="2569"/>
                      <a:pt x="134" y="0"/>
                      <a:pt x="134" y="0"/>
                    </a:cubicBez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43"/>
              <p:cNvSpPr/>
              <p:nvPr/>
            </p:nvSpPr>
            <p:spPr>
              <a:xfrm>
                <a:off x="-1342450" y="730538"/>
                <a:ext cx="32550" cy="31725"/>
              </a:xfrm>
              <a:custGeom>
                <a:avLst/>
                <a:gdLst/>
                <a:ahLst/>
                <a:cxnLst/>
                <a:rect l="l" t="t" r="r" b="b"/>
                <a:pathLst>
                  <a:path w="1302" h="1269" extrusionOk="0">
                    <a:moveTo>
                      <a:pt x="601" y="1"/>
                    </a:moveTo>
                    <a:cubicBezTo>
                      <a:pt x="267" y="34"/>
                      <a:pt x="0" y="334"/>
                      <a:pt x="34" y="668"/>
                    </a:cubicBezTo>
                    <a:cubicBezTo>
                      <a:pt x="34" y="1001"/>
                      <a:pt x="334" y="1268"/>
                      <a:pt x="668" y="1268"/>
                    </a:cubicBezTo>
                    <a:cubicBezTo>
                      <a:pt x="1035" y="1235"/>
                      <a:pt x="1301" y="935"/>
                      <a:pt x="1268" y="601"/>
                    </a:cubicBezTo>
                    <a:cubicBezTo>
                      <a:pt x="1235" y="268"/>
                      <a:pt x="968" y="1"/>
                      <a:pt x="6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p43"/>
              <p:cNvSpPr/>
              <p:nvPr/>
            </p:nvSpPr>
            <p:spPr>
              <a:xfrm>
                <a:off x="-1334100" y="738888"/>
                <a:ext cx="8350" cy="8350"/>
              </a:xfrm>
              <a:custGeom>
                <a:avLst/>
                <a:gdLst/>
                <a:ahLst/>
                <a:cxnLst/>
                <a:rect l="l" t="t" r="r" b="b"/>
                <a:pathLst>
                  <a:path w="334" h="334" extrusionOk="0">
                    <a:moveTo>
                      <a:pt x="133" y="0"/>
                    </a:moveTo>
                    <a:cubicBezTo>
                      <a:pt x="67" y="0"/>
                      <a:pt x="0" y="100"/>
                      <a:pt x="0" y="167"/>
                    </a:cubicBezTo>
                    <a:cubicBezTo>
                      <a:pt x="0" y="267"/>
                      <a:pt x="67" y="334"/>
                      <a:pt x="167" y="334"/>
                    </a:cubicBezTo>
                    <a:cubicBezTo>
                      <a:pt x="267" y="334"/>
                      <a:pt x="334" y="267"/>
                      <a:pt x="334" y="167"/>
                    </a:cubicBezTo>
                    <a:cubicBezTo>
                      <a:pt x="334" y="67"/>
                      <a:pt x="234" y="0"/>
                      <a:pt x="13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12" name="Google Shape;612;p43"/>
            <p:cNvGrpSpPr/>
            <p:nvPr/>
          </p:nvGrpSpPr>
          <p:grpSpPr>
            <a:xfrm rot="1721072" flipH="1">
              <a:off x="6659696" y="4111312"/>
              <a:ext cx="442012" cy="203381"/>
              <a:chOff x="3029000" y="3167975"/>
              <a:chExt cx="442000" cy="203375"/>
            </a:xfrm>
          </p:grpSpPr>
          <p:sp>
            <p:nvSpPr>
              <p:cNvPr id="613" name="Google Shape;613;p43"/>
              <p:cNvSpPr/>
              <p:nvPr/>
            </p:nvSpPr>
            <p:spPr>
              <a:xfrm>
                <a:off x="3134900" y="3167975"/>
                <a:ext cx="189500" cy="203375"/>
              </a:xfrm>
              <a:custGeom>
                <a:avLst/>
                <a:gdLst/>
                <a:ahLst/>
                <a:cxnLst/>
                <a:rect l="l" t="t" r="r" b="b"/>
                <a:pathLst>
                  <a:path w="7580" h="8135" extrusionOk="0">
                    <a:moveTo>
                      <a:pt x="4307" y="1"/>
                    </a:moveTo>
                    <a:cubicBezTo>
                      <a:pt x="3145" y="1"/>
                      <a:pt x="1903" y="214"/>
                      <a:pt x="1235" y="724"/>
                    </a:cubicBezTo>
                    <a:cubicBezTo>
                      <a:pt x="1" y="1691"/>
                      <a:pt x="201" y="6661"/>
                      <a:pt x="1869" y="7262"/>
                    </a:cubicBezTo>
                    <a:cubicBezTo>
                      <a:pt x="3134" y="7717"/>
                      <a:pt x="4841" y="8134"/>
                      <a:pt x="5621" y="8134"/>
                    </a:cubicBezTo>
                    <a:cubicBezTo>
                      <a:pt x="5868" y="8134"/>
                      <a:pt x="6022" y="8092"/>
                      <a:pt x="6039" y="7996"/>
                    </a:cubicBezTo>
                    <a:cubicBezTo>
                      <a:pt x="6139" y="7595"/>
                      <a:pt x="3370" y="6028"/>
                      <a:pt x="3370" y="6028"/>
                    </a:cubicBezTo>
                    <a:lnTo>
                      <a:pt x="3537" y="1558"/>
                    </a:lnTo>
                    <a:cubicBezTo>
                      <a:pt x="3945" y="1618"/>
                      <a:pt x="4333" y="1645"/>
                      <a:pt x="4692" y="1645"/>
                    </a:cubicBezTo>
                    <a:cubicBezTo>
                      <a:pt x="6505" y="1645"/>
                      <a:pt x="7580" y="958"/>
                      <a:pt x="6772" y="457"/>
                    </a:cubicBezTo>
                    <a:cubicBezTo>
                      <a:pt x="6330" y="173"/>
                      <a:pt x="5351" y="1"/>
                      <a:pt x="4307" y="1"/>
                    </a:cubicBezTo>
                    <a:close/>
                  </a:path>
                </a:pathLst>
              </a:custGeom>
              <a:solidFill>
                <a:srgbClr val="FFDA6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p43"/>
              <p:cNvSpPr/>
              <p:nvPr/>
            </p:nvSpPr>
            <p:spPr>
              <a:xfrm>
                <a:off x="3351725" y="3228375"/>
                <a:ext cx="106775" cy="64450"/>
              </a:xfrm>
              <a:custGeom>
                <a:avLst/>
                <a:gdLst/>
                <a:ahLst/>
                <a:cxnLst/>
                <a:rect l="l" t="t" r="r" b="b"/>
                <a:pathLst>
                  <a:path w="4271" h="2578" extrusionOk="0">
                    <a:moveTo>
                      <a:pt x="3786" y="1"/>
                    </a:moveTo>
                    <a:cubicBezTo>
                      <a:pt x="2892" y="1"/>
                      <a:pt x="228" y="818"/>
                      <a:pt x="1" y="2577"/>
                    </a:cubicBezTo>
                    <a:cubicBezTo>
                      <a:pt x="1" y="2577"/>
                      <a:pt x="4270" y="376"/>
                      <a:pt x="4070" y="76"/>
                    </a:cubicBezTo>
                    <a:cubicBezTo>
                      <a:pt x="4045" y="26"/>
                      <a:pt x="3943" y="1"/>
                      <a:pt x="3786" y="1"/>
                    </a:cubicBezTo>
                    <a:close/>
                  </a:path>
                </a:pathLst>
              </a:custGeom>
              <a:solidFill>
                <a:srgbClr val="FFDA6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5" name="Google Shape;615;p43"/>
              <p:cNvSpPr/>
              <p:nvPr/>
            </p:nvSpPr>
            <p:spPr>
              <a:xfrm>
                <a:off x="3346125" y="3292800"/>
                <a:ext cx="124875" cy="55525"/>
              </a:xfrm>
              <a:custGeom>
                <a:avLst/>
                <a:gdLst/>
                <a:ahLst/>
                <a:cxnLst/>
                <a:rect l="l" t="t" r="r" b="b"/>
                <a:pathLst>
                  <a:path w="4995" h="2221" extrusionOk="0">
                    <a:moveTo>
                      <a:pt x="225" y="0"/>
                    </a:moveTo>
                    <a:lnTo>
                      <a:pt x="225" y="0"/>
                    </a:lnTo>
                    <a:cubicBezTo>
                      <a:pt x="0" y="366"/>
                      <a:pt x="1880" y="2220"/>
                      <a:pt x="3495" y="2220"/>
                    </a:cubicBezTo>
                    <a:cubicBezTo>
                      <a:pt x="3798" y="2220"/>
                      <a:pt x="4092" y="2155"/>
                      <a:pt x="4361" y="2002"/>
                    </a:cubicBezTo>
                    <a:cubicBezTo>
                      <a:pt x="4995" y="1668"/>
                      <a:pt x="225" y="1"/>
                      <a:pt x="225" y="0"/>
                    </a:cubicBezTo>
                    <a:close/>
                  </a:path>
                </a:pathLst>
              </a:custGeom>
              <a:solidFill>
                <a:srgbClr val="FFDA6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p43"/>
              <p:cNvSpPr/>
              <p:nvPr/>
            </p:nvSpPr>
            <p:spPr>
              <a:xfrm>
                <a:off x="3029000" y="3184850"/>
                <a:ext cx="334850" cy="165025"/>
              </a:xfrm>
              <a:custGeom>
                <a:avLst/>
                <a:gdLst/>
                <a:ahLst/>
                <a:cxnLst/>
                <a:rect l="l" t="t" r="r" b="b"/>
                <a:pathLst>
                  <a:path w="13394" h="6601" extrusionOk="0">
                    <a:moveTo>
                      <a:pt x="5827" y="0"/>
                    </a:moveTo>
                    <a:cubicBezTo>
                      <a:pt x="5708" y="0"/>
                      <a:pt x="5589" y="5"/>
                      <a:pt x="5471" y="15"/>
                    </a:cubicBezTo>
                    <a:cubicBezTo>
                      <a:pt x="2002" y="316"/>
                      <a:pt x="1" y="4585"/>
                      <a:pt x="167" y="5286"/>
                    </a:cubicBezTo>
                    <a:cubicBezTo>
                      <a:pt x="262" y="5682"/>
                      <a:pt x="2308" y="6601"/>
                      <a:pt x="5208" y="6601"/>
                    </a:cubicBezTo>
                    <a:cubicBezTo>
                      <a:pt x="7437" y="6601"/>
                      <a:pt x="10170" y="6058"/>
                      <a:pt x="12910" y="4318"/>
                    </a:cubicBezTo>
                    <a:cubicBezTo>
                      <a:pt x="13393" y="3996"/>
                      <a:pt x="9238" y="0"/>
                      <a:pt x="5827" y="0"/>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p43"/>
              <p:cNvSpPr/>
              <p:nvPr/>
            </p:nvSpPr>
            <p:spPr>
              <a:xfrm>
                <a:off x="3164925" y="3257775"/>
                <a:ext cx="20875" cy="92600"/>
              </a:xfrm>
              <a:custGeom>
                <a:avLst/>
                <a:gdLst/>
                <a:ahLst/>
                <a:cxnLst/>
                <a:rect l="l" t="t" r="r" b="b"/>
                <a:pathLst>
                  <a:path w="835" h="3704" fill="none" extrusionOk="0">
                    <a:moveTo>
                      <a:pt x="1" y="0"/>
                    </a:moveTo>
                    <a:cubicBezTo>
                      <a:pt x="835" y="1535"/>
                      <a:pt x="468" y="3169"/>
                      <a:pt x="34" y="3703"/>
                    </a:cubicBez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p43"/>
              <p:cNvSpPr/>
              <p:nvPr/>
            </p:nvSpPr>
            <p:spPr>
              <a:xfrm>
                <a:off x="3081550" y="3257050"/>
                <a:ext cx="28375" cy="25675"/>
              </a:xfrm>
              <a:custGeom>
                <a:avLst/>
                <a:gdLst/>
                <a:ahLst/>
                <a:cxnLst/>
                <a:rect l="l" t="t" r="r" b="b"/>
                <a:pathLst>
                  <a:path w="1135" h="1027" extrusionOk="0">
                    <a:moveTo>
                      <a:pt x="563" y="0"/>
                    </a:moveTo>
                    <a:cubicBezTo>
                      <a:pt x="508" y="0"/>
                      <a:pt x="454" y="9"/>
                      <a:pt x="400" y="29"/>
                    </a:cubicBezTo>
                    <a:cubicBezTo>
                      <a:pt x="133" y="130"/>
                      <a:pt x="0" y="396"/>
                      <a:pt x="100" y="663"/>
                    </a:cubicBezTo>
                    <a:cubicBezTo>
                      <a:pt x="153" y="877"/>
                      <a:pt x="356" y="1026"/>
                      <a:pt x="572" y="1026"/>
                    </a:cubicBezTo>
                    <a:cubicBezTo>
                      <a:pt x="626" y="1026"/>
                      <a:pt x="681" y="1017"/>
                      <a:pt x="734" y="997"/>
                    </a:cubicBezTo>
                    <a:cubicBezTo>
                      <a:pt x="1001" y="897"/>
                      <a:pt x="1134" y="630"/>
                      <a:pt x="1067" y="363"/>
                    </a:cubicBezTo>
                    <a:cubicBezTo>
                      <a:pt x="987" y="150"/>
                      <a:pt x="779" y="0"/>
                      <a:pt x="56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p43"/>
              <p:cNvSpPr/>
              <p:nvPr/>
            </p:nvSpPr>
            <p:spPr>
              <a:xfrm>
                <a:off x="3088200" y="3264950"/>
                <a:ext cx="7550" cy="7025"/>
              </a:xfrm>
              <a:custGeom>
                <a:avLst/>
                <a:gdLst/>
                <a:ahLst/>
                <a:cxnLst/>
                <a:rect l="l" t="t" r="r" b="b"/>
                <a:pathLst>
                  <a:path w="302" h="281" extrusionOk="0">
                    <a:moveTo>
                      <a:pt x="159" y="1"/>
                    </a:moveTo>
                    <a:cubicBezTo>
                      <a:pt x="139" y="1"/>
                      <a:pt x="119" y="5"/>
                      <a:pt x="101" y="14"/>
                    </a:cubicBezTo>
                    <a:cubicBezTo>
                      <a:pt x="34" y="14"/>
                      <a:pt x="1" y="114"/>
                      <a:pt x="34" y="180"/>
                    </a:cubicBezTo>
                    <a:cubicBezTo>
                      <a:pt x="34" y="247"/>
                      <a:pt x="134" y="281"/>
                      <a:pt x="201" y="281"/>
                    </a:cubicBezTo>
                    <a:cubicBezTo>
                      <a:pt x="268" y="247"/>
                      <a:pt x="301" y="147"/>
                      <a:pt x="268" y="80"/>
                    </a:cubicBezTo>
                    <a:cubicBezTo>
                      <a:pt x="268" y="32"/>
                      <a:pt x="214" y="1"/>
                      <a:pt x="15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20" name="Google Shape;620;p43"/>
            <p:cNvGrpSpPr/>
            <p:nvPr/>
          </p:nvGrpSpPr>
          <p:grpSpPr>
            <a:xfrm>
              <a:off x="6011418" y="348069"/>
              <a:ext cx="3143232" cy="3318506"/>
              <a:chOff x="6011418" y="348069"/>
              <a:chExt cx="3143232" cy="3318506"/>
            </a:xfrm>
          </p:grpSpPr>
          <p:sp>
            <p:nvSpPr>
              <p:cNvPr id="621" name="Google Shape;621;p43"/>
              <p:cNvSpPr/>
              <p:nvPr/>
            </p:nvSpPr>
            <p:spPr>
              <a:xfrm>
                <a:off x="8729250" y="1177350"/>
                <a:ext cx="425400" cy="543900"/>
              </a:xfrm>
              <a:prstGeom prst="rect">
                <a:avLst/>
              </a:pr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43"/>
              <p:cNvSpPr/>
              <p:nvPr/>
            </p:nvSpPr>
            <p:spPr>
              <a:xfrm flipH="1">
                <a:off x="6011418" y="846057"/>
                <a:ext cx="1252321" cy="467282"/>
              </a:xfrm>
              <a:custGeom>
                <a:avLst/>
                <a:gdLst/>
                <a:ahLst/>
                <a:cxnLst/>
                <a:rect l="l" t="t" r="r" b="b"/>
                <a:pathLst>
                  <a:path w="29515" h="11013" extrusionOk="0">
                    <a:moveTo>
                      <a:pt x="23136" y="0"/>
                    </a:moveTo>
                    <a:cubicBezTo>
                      <a:pt x="16439" y="0"/>
                      <a:pt x="4337" y="3969"/>
                      <a:pt x="4337" y="3969"/>
                    </a:cubicBezTo>
                    <a:lnTo>
                      <a:pt x="1" y="10901"/>
                    </a:lnTo>
                    <a:cubicBezTo>
                      <a:pt x="1631" y="10977"/>
                      <a:pt x="3180" y="11013"/>
                      <a:pt x="4650" y="11013"/>
                    </a:cubicBezTo>
                    <a:cubicBezTo>
                      <a:pt x="23658" y="11013"/>
                      <a:pt x="29515" y="5033"/>
                      <a:pt x="27233" y="1290"/>
                    </a:cubicBezTo>
                    <a:cubicBezTo>
                      <a:pt x="26672" y="358"/>
                      <a:pt x="25148" y="0"/>
                      <a:pt x="23136" y="0"/>
                    </a:cubicBezTo>
                    <a:close/>
                  </a:path>
                </a:pathLst>
              </a:custGeom>
              <a:solidFill>
                <a:srgbClr val="7284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p43"/>
              <p:cNvSpPr/>
              <p:nvPr/>
            </p:nvSpPr>
            <p:spPr>
              <a:xfrm flipH="1">
                <a:off x="6108202" y="900748"/>
                <a:ext cx="1121552" cy="267267"/>
              </a:xfrm>
              <a:custGeom>
                <a:avLst/>
                <a:gdLst/>
                <a:ahLst/>
                <a:cxnLst/>
                <a:rect l="l" t="t" r="r" b="b"/>
                <a:pathLst>
                  <a:path w="26433" h="6299" fill="none" extrusionOk="0">
                    <a:moveTo>
                      <a:pt x="1" y="6298"/>
                    </a:moveTo>
                    <a:cubicBezTo>
                      <a:pt x="21185" y="4917"/>
                      <a:pt x="24665" y="2017"/>
                      <a:pt x="26432" y="1"/>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p43"/>
              <p:cNvSpPr/>
              <p:nvPr/>
            </p:nvSpPr>
            <p:spPr>
              <a:xfrm flipH="1">
                <a:off x="6108224" y="848051"/>
                <a:ext cx="302399" cy="258993"/>
              </a:xfrm>
              <a:custGeom>
                <a:avLst/>
                <a:gdLst/>
                <a:ahLst/>
                <a:cxnLst/>
                <a:rect l="l" t="t" r="r" b="b"/>
                <a:pathLst>
                  <a:path w="7127" h="6104" fill="none" extrusionOk="0">
                    <a:moveTo>
                      <a:pt x="4226" y="0"/>
                    </a:moveTo>
                    <a:cubicBezTo>
                      <a:pt x="3260" y="3121"/>
                      <a:pt x="1" y="4972"/>
                      <a:pt x="1" y="4972"/>
                    </a:cubicBezTo>
                    <a:cubicBezTo>
                      <a:pt x="1" y="4972"/>
                      <a:pt x="4171" y="6104"/>
                      <a:pt x="7126" y="4392"/>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p43"/>
              <p:cNvSpPr/>
              <p:nvPr/>
            </p:nvSpPr>
            <p:spPr>
              <a:xfrm flipH="1">
                <a:off x="6292196" y="855052"/>
                <a:ext cx="289500" cy="332863"/>
              </a:xfrm>
              <a:custGeom>
                <a:avLst/>
                <a:gdLst/>
                <a:ahLst/>
                <a:cxnLst/>
                <a:rect l="l" t="t" r="r" b="b"/>
                <a:pathLst>
                  <a:path w="6823" h="7845" fill="none" extrusionOk="0">
                    <a:moveTo>
                      <a:pt x="4033" y="1"/>
                    </a:moveTo>
                    <a:cubicBezTo>
                      <a:pt x="3176" y="3232"/>
                      <a:pt x="0" y="5690"/>
                      <a:pt x="0" y="5690"/>
                    </a:cubicBezTo>
                    <a:cubicBezTo>
                      <a:pt x="0" y="5690"/>
                      <a:pt x="2486" y="7430"/>
                      <a:pt x="6822" y="7845"/>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p43"/>
              <p:cNvSpPr/>
              <p:nvPr/>
            </p:nvSpPr>
            <p:spPr>
              <a:xfrm flipH="1">
                <a:off x="6490254" y="890225"/>
                <a:ext cx="289500" cy="364474"/>
              </a:xfrm>
              <a:custGeom>
                <a:avLst/>
                <a:gdLst/>
                <a:ahLst/>
                <a:cxnLst/>
                <a:rect l="l" t="t" r="r" b="b"/>
                <a:pathLst>
                  <a:path w="6823" h="8590" fill="none" extrusionOk="0">
                    <a:moveTo>
                      <a:pt x="6822" y="8590"/>
                    </a:moveTo>
                    <a:cubicBezTo>
                      <a:pt x="1823" y="7899"/>
                      <a:pt x="0" y="5579"/>
                      <a:pt x="0" y="5579"/>
                    </a:cubicBezTo>
                    <a:cubicBezTo>
                      <a:pt x="0" y="5579"/>
                      <a:pt x="3315" y="1934"/>
                      <a:pt x="3729" y="0"/>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p43"/>
              <p:cNvSpPr/>
              <p:nvPr/>
            </p:nvSpPr>
            <p:spPr>
              <a:xfrm flipH="1">
                <a:off x="6760953" y="937109"/>
                <a:ext cx="181685" cy="362140"/>
              </a:xfrm>
              <a:custGeom>
                <a:avLst/>
                <a:gdLst/>
                <a:ahLst/>
                <a:cxnLst/>
                <a:rect l="l" t="t" r="r" b="b"/>
                <a:pathLst>
                  <a:path w="4282" h="8535" fill="none" extrusionOk="0">
                    <a:moveTo>
                      <a:pt x="2983" y="0"/>
                    </a:moveTo>
                    <a:cubicBezTo>
                      <a:pt x="2348" y="2762"/>
                      <a:pt x="0" y="4889"/>
                      <a:pt x="0" y="4889"/>
                    </a:cubicBezTo>
                    <a:cubicBezTo>
                      <a:pt x="0" y="4889"/>
                      <a:pt x="718" y="7789"/>
                      <a:pt x="4281" y="8535"/>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43"/>
              <p:cNvSpPr/>
              <p:nvPr/>
            </p:nvSpPr>
            <p:spPr>
              <a:xfrm rot="-1137740" flipH="1">
                <a:off x="7943556" y="1576953"/>
                <a:ext cx="979329" cy="1467190"/>
              </a:xfrm>
              <a:custGeom>
                <a:avLst/>
                <a:gdLst/>
                <a:ahLst/>
                <a:cxnLst/>
                <a:rect l="l" t="t" r="r" b="b"/>
                <a:pathLst>
                  <a:path w="23081" h="34579" extrusionOk="0">
                    <a:moveTo>
                      <a:pt x="4613" y="0"/>
                    </a:moveTo>
                    <a:lnTo>
                      <a:pt x="0" y="1022"/>
                    </a:lnTo>
                    <a:cubicBezTo>
                      <a:pt x="8977" y="8452"/>
                      <a:pt x="3508" y="25603"/>
                      <a:pt x="9474" y="31900"/>
                    </a:cubicBezTo>
                    <a:cubicBezTo>
                      <a:pt x="11188" y="33710"/>
                      <a:pt x="13135" y="34579"/>
                      <a:pt x="14942" y="34579"/>
                    </a:cubicBezTo>
                    <a:cubicBezTo>
                      <a:pt x="19450" y="34579"/>
                      <a:pt x="23081" y="29165"/>
                      <a:pt x="20024" y="19444"/>
                    </a:cubicBezTo>
                    <a:cubicBezTo>
                      <a:pt x="15716" y="5855"/>
                      <a:pt x="4613" y="0"/>
                      <a:pt x="4613" y="0"/>
                    </a:cubicBezTo>
                    <a:close/>
                  </a:path>
                </a:pathLst>
              </a:custGeom>
              <a:solidFill>
                <a:srgbClr val="A36483"/>
              </a:solidFill>
              <a:ln w="9525" cap="flat"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p43"/>
              <p:cNvSpPr/>
              <p:nvPr/>
            </p:nvSpPr>
            <p:spPr>
              <a:xfrm rot="-1137740" flipH="1">
                <a:off x="8219124" y="1569828"/>
                <a:ext cx="615279" cy="1432058"/>
              </a:xfrm>
              <a:custGeom>
                <a:avLst/>
                <a:gdLst/>
                <a:ahLst/>
                <a:cxnLst/>
                <a:rect l="l" t="t" r="r" b="b"/>
                <a:pathLst>
                  <a:path w="14501" h="33751" fill="none" extrusionOk="0">
                    <a:moveTo>
                      <a:pt x="1" y="0"/>
                    </a:moveTo>
                    <a:cubicBezTo>
                      <a:pt x="7734" y="7292"/>
                      <a:pt x="13396" y="17235"/>
                      <a:pt x="14501" y="33751"/>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0" name="Google Shape;630;p43"/>
              <p:cNvSpPr/>
              <p:nvPr/>
            </p:nvSpPr>
            <p:spPr>
              <a:xfrm rot="-1137740" flipH="1">
                <a:off x="8228819" y="2460526"/>
                <a:ext cx="345763" cy="574249"/>
              </a:xfrm>
              <a:custGeom>
                <a:avLst/>
                <a:gdLst/>
                <a:ahLst/>
                <a:cxnLst/>
                <a:rect l="l" t="t" r="r" b="b"/>
                <a:pathLst>
                  <a:path w="8149" h="13534" fill="none" extrusionOk="0">
                    <a:moveTo>
                      <a:pt x="1" y="13534"/>
                    </a:moveTo>
                    <a:cubicBezTo>
                      <a:pt x="3204" y="9004"/>
                      <a:pt x="2514" y="0"/>
                      <a:pt x="2514" y="0"/>
                    </a:cubicBezTo>
                    <a:cubicBezTo>
                      <a:pt x="2514" y="0"/>
                      <a:pt x="6823" y="6767"/>
                      <a:pt x="8148" y="11876"/>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1" name="Google Shape;631;p43"/>
              <p:cNvSpPr/>
              <p:nvPr/>
            </p:nvSpPr>
            <p:spPr>
              <a:xfrm rot="-1137740" flipH="1">
                <a:off x="8096392" y="2183541"/>
                <a:ext cx="543784" cy="713759"/>
              </a:xfrm>
              <a:custGeom>
                <a:avLst/>
                <a:gdLst/>
                <a:ahLst/>
                <a:cxnLst/>
                <a:rect l="l" t="t" r="r" b="b"/>
                <a:pathLst>
                  <a:path w="12816" h="16822" fill="none" extrusionOk="0">
                    <a:moveTo>
                      <a:pt x="0" y="16821"/>
                    </a:moveTo>
                    <a:cubicBezTo>
                      <a:pt x="4530" y="9861"/>
                      <a:pt x="3177" y="1"/>
                      <a:pt x="3177" y="1"/>
                    </a:cubicBezTo>
                    <a:cubicBezTo>
                      <a:pt x="3177" y="1"/>
                      <a:pt x="10661" y="6160"/>
                      <a:pt x="12816" y="12485"/>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p43"/>
              <p:cNvSpPr/>
              <p:nvPr/>
            </p:nvSpPr>
            <p:spPr>
              <a:xfrm rot="-1137740" flipH="1">
                <a:off x="8086776" y="1950162"/>
                <a:ext cx="546160" cy="641076"/>
              </a:xfrm>
              <a:custGeom>
                <a:avLst/>
                <a:gdLst/>
                <a:ahLst/>
                <a:cxnLst/>
                <a:rect l="l" t="t" r="r" b="b"/>
                <a:pathLst>
                  <a:path w="12872" h="15109" fill="none" extrusionOk="0">
                    <a:moveTo>
                      <a:pt x="1" y="15109"/>
                    </a:moveTo>
                    <a:cubicBezTo>
                      <a:pt x="4005" y="9032"/>
                      <a:pt x="2127" y="1"/>
                      <a:pt x="2127" y="1"/>
                    </a:cubicBezTo>
                    <a:cubicBezTo>
                      <a:pt x="2127" y="1"/>
                      <a:pt x="8425" y="3868"/>
                      <a:pt x="12871" y="9171"/>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3" name="Google Shape;633;p43"/>
              <p:cNvSpPr/>
              <p:nvPr/>
            </p:nvSpPr>
            <p:spPr>
              <a:xfrm rot="-1137740" flipH="1">
                <a:off x="8208144" y="1768765"/>
                <a:ext cx="366850" cy="441867"/>
              </a:xfrm>
              <a:custGeom>
                <a:avLst/>
                <a:gdLst/>
                <a:ahLst/>
                <a:cxnLst/>
                <a:rect l="l" t="t" r="r" b="b"/>
                <a:pathLst>
                  <a:path w="8646" h="10414" fill="none" extrusionOk="0">
                    <a:moveTo>
                      <a:pt x="1" y="10413"/>
                    </a:moveTo>
                    <a:cubicBezTo>
                      <a:pt x="1851" y="5718"/>
                      <a:pt x="139" y="1"/>
                      <a:pt x="139" y="1"/>
                    </a:cubicBezTo>
                    <a:cubicBezTo>
                      <a:pt x="139" y="1"/>
                      <a:pt x="5884" y="1713"/>
                      <a:pt x="8646" y="4033"/>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4" name="Google Shape;634;p43"/>
              <p:cNvSpPr/>
              <p:nvPr/>
            </p:nvSpPr>
            <p:spPr>
              <a:xfrm rot="-1137740" flipH="1">
                <a:off x="8289415" y="1612953"/>
                <a:ext cx="304733" cy="191063"/>
              </a:xfrm>
              <a:custGeom>
                <a:avLst/>
                <a:gdLst/>
                <a:ahLst/>
                <a:cxnLst/>
                <a:rect l="l" t="t" r="r" b="b"/>
                <a:pathLst>
                  <a:path w="7182" h="4503" fill="none" extrusionOk="0">
                    <a:moveTo>
                      <a:pt x="581" y="4503"/>
                    </a:moveTo>
                    <a:cubicBezTo>
                      <a:pt x="830" y="2349"/>
                      <a:pt x="1" y="1"/>
                      <a:pt x="1" y="1"/>
                    </a:cubicBezTo>
                    <a:cubicBezTo>
                      <a:pt x="1" y="1"/>
                      <a:pt x="4862" y="968"/>
                      <a:pt x="7182" y="2597"/>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5" name="Google Shape;635;p43"/>
              <p:cNvSpPr/>
              <p:nvPr/>
            </p:nvSpPr>
            <p:spPr>
              <a:xfrm flipH="1">
                <a:off x="6963679" y="979284"/>
                <a:ext cx="141843" cy="332863"/>
              </a:xfrm>
              <a:custGeom>
                <a:avLst/>
                <a:gdLst/>
                <a:ahLst/>
                <a:cxnLst/>
                <a:rect l="l" t="t" r="r" b="b"/>
                <a:pathLst>
                  <a:path w="3343" h="7845" fill="none" extrusionOk="0">
                    <a:moveTo>
                      <a:pt x="2486" y="7844"/>
                    </a:moveTo>
                    <a:cubicBezTo>
                      <a:pt x="1298" y="6933"/>
                      <a:pt x="442" y="5662"/>
                      <a:pt x="0" y="4254"/>
                    </a:cubicBezTo>
                    <a:lnTo>
                      <a:pt x="3342" y="0"/>
                    </a:ln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6" name="Google Shape;636;p43"/>
              <p:cNvSpPr/>
              <p:nvPr/>
            </p:nvSpPr>
            <p:spPr>
              <a:xfrm flipH="1">
                <a:off x="6292336" y="348069"/>
                <a:ext cx="1381563" cy="894934"/>
              </a:xfrm>
              <a:custGeom>
                <a:avLst/>
                <a:gdLst/>
                <a:ahLst/>
                <a:cxnLst/>
                <a:rect l="l" t="t" r="r" b="b"/>
                <a:pathLst>
                  <a:path w="32561" h="21092" extrusionOk="0">
                    <a:moveTo>
                      <a:pt x="27262" y="0"/>
                    </a:moveTo>
                    <a:cubicBezTo>
                      <a:pt x="23681" y="0"/>
                      <a:pt x="18779" y="2492"/>
                      <a:pt x="15744" y="6509"/>
                    </a:cubicBezTo>
                    <a:cubicBezTo>
                      <a:pt x="10027" y="14049"/>
                      <a:pt x="940" y="18882"/>
                      <a:pt x="940" y="18882"/>
                    </a:cubicBezTo>
                    <a:lnTo>
                      <a:pt x="1" y="21092"/>
                    </a:lnTo>
                    <a:cubicBezTo>
                      <a:pt x="17705" y="20401"/>
                      <a:pt x="29112" y="16231"/>
                      <a:pt x="31459" y="6509"/>
                    </a:cubicBezTo>
                    <a:cubicBezTo>
                      <a:pt x="32561" y="1947"/>
                      <a:pt x="30428" y="0"/>
                      <a:pt x="27262" y="0"/>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7" name="Google Shape;637;p43"/>
              <p:cNvSpPr/>
              <p:nvPr/>
            </p:nvSpPr>
            <p:spPr>
              <a:xfrm flipH="1">
                <a:off x="6014815" y="1243318"/>
                <a:ext cx="1141112" cy="984461"/>
              </a:xfrm>
              <a:custGeom>
                <a:avLst/>
                <a:gdLst/>
                <a:ahLst/>
                <a:cxnLst/>
                <a:rect l="l" t="t" r="r" b="b"/>
                <a:pathLst>
                  <a:path w="26894" h="23202" extrusionOk="0">
                    <a:moveTo>
                      <a:pt x="5049" y="1"/>
                    </a:moveTo>
                    <a:cubicBezTo>
                      <a:pt x="4518" y="1"/>
                      <a:pt x="4045" y="45"/>
                      <a:pt x="3646" y="130"/>
                    </a:cubicBezTo>
                    <a:cubicBezTo>
                      <a:pt x="1" y="903"/>
                      <a:pt x="2873" y="2864"/>
                      <a:pt x="2873" y="2864"/>
                    </a:cubicBezTo>
                    <a:cubicBezTo>
                      <a:pt x="12899" y="8692"/>
                      <a:pt x="11325" y="16370"/>
                      <a:pt x="16268" y="21452"/>
                    </a:cubicBezTo>
                    <a:cubicBezTo>
                      <a:pt x="17451" y="22661"/>
                      <a:pt x="18752" y="23201"/>
                      <a:pt x="19970" y="23201"/>
                    </a:cubicBezTo>
                    <a:cubicBezTo>
                      <a:pt x="23848" y="23201"/>
                      <a:pt x="26893" y="17731"/>
                      <a:pt x="22648" y="10901"/>
                    </a:cubicBezTo>
                    <a:cubicBezTo>
                      <a:pt x="17655" y="2932"/>
                      <a:pt x="9377" y="1"/>
                      <a:pt x="5049" y="1"/>
                    </a:cubicBezTo>
                    <a:close/>
                  </a:path>
                </a:pathLst>
              </a:custGeom>
              <a:solidFill>
                <a:srgbClr val="A3648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p43"/>
              <p:cNvSpPr/>
              <p:nvPr/>
            </p:nvSpPr>
            <p:spPr>
              <a:xfrm flipH="1">
                <a:off x="7368891" y="1589835"/>
                <a:ext cx="1096009" cy="930278"/>
              </a:xfrm>
              <a:custGeom>
                <a:avLst/>
                <a:gdLst/>
                <a:ahLst/>
                <a:cxnLst/>
                <a:rect l="l" t="t" r="r" b="b"/>
                <a:pathLst>
                  <a:path w="25831" h="21925" extrusionOk="0">
                    <a:moveTo>
                      <a:pt x="1" y="0"/>
                    </a:moveTo>
                    <a:lnTo>
                      <a:pt x="1" y="0"/>
                    </a:lnTo>
                    <a:cubicBezTo>
                      <a:pt x="8894" y="10523"/>
                      <a:pt x="10192" y="18201"/>
                      <a:pt x="16959" y="21322"/>
                    </a:cubicBezTo>
                    <a:cubicBezTo>
                      <a:pt x="17851" y="21735"/>
                      <a:pt x="18685" y="21924"/>
                      <a:pt x="19438" y="21924"/>
                    </a:cubicBezTo>
                    <a:cubicBezTo>
                      <a:pt x="24371" y="21924"/>
                      <a:pt x="25830" y="13827"/>
                      <a:pt x="17539" y="7789"/>
                    </a:cubicBezTo>
                    <a:cubicBezTo>
                      <a:pt x="7955" y="856"/>
                      <a:pt x="6326" y="663"/>
                      <a:pt x="6326" y="663"/>
                    </a:cubicBezTo>
                    <a:lnTo>
                      <a:pt x="1" y="0"/>
                    </a:lnTo>
                    <a:close/>
                  </a:path>
                </a:pathLst>
              </a:custGeom>
              <a:solidFill>
                <a:srgbClr val="7284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9" name="Google Shape;639;p43"/>
              <p:cNvSpPr/>
              <p:nvPr/>
            </p:nvSpPr>
            <p:spPr>
              <a:xfrm flipH="1">
                <a:off x="6378895" y="392195"/>
                <a:ext cx="1215322" cy="800442"/>
              </a:xfrm>
              <a:custGeom>
                <a:avLst/>
                <a:gdLst/>
                <a:ahLst/>
                <a:cxnLst/>
                <a:rect l="l" t="t" r="r" b="b"/>
                <a:pathLst>
                  <a:path w="28643" h="18865" fill="none" extrusionOk="0">
                    <a:moveTo>
                      <a:pt x="1" y="18864"/>
                    </a:moveTo>
                    <a:cubicBezTo>
                      <a:pt x="13534" y="15495"/>
                      <a:pt x="25328" y="6491"/>
                      <a:pt x="28642" y="0"/>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0" name="Google Shape;640;p43"/>
              <p:cNvSpPr/>
              <p:nvPr/>
            </p:nvSpPr>
            <p:spPr>
              <a:xfrm flipH="1">
                <a:off x="6327368" y="348833"/>
                <a:ext cx="342240" cy="376227"/>
              </a:xfrm>
              <a:custGeom>
                <a:avLst/>
                <a:gdLst/>
                <a:ahLst/>
                <a:cxnLst/>
                <a:rect l="l" t="t" r="r" b="b"/>
                <a:pathLst>
                  <a:path w="8066" h="8867" fill="none" extrusionOk="0">
                    <a:moveTo>
                      <a:pt x="2984" y="0"/>
                    </a:moveTo>
                    <a:cubicBezTo>
                      <a:pt x="2597" y="4834"/>
                      <a:pt x="1" y="8866"/>
                      <a:pt x="1" y="8866"/>
                    </a:cubicBezTo>
                    <a:cubicBezTo>
                      <a:pt x="1" y="8866"/>
                      <a:pt x="6685" y="7098"/>
                      <a:pt x="8065" y="4889"/>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1" name="Google Shape;641;p43"/>
              <p:cNvSpPr/>
              <p:nvPr/>
            </p:nvSpPr>
            <p:spPr>
              <a:xfrm flipH="1">
                <a:off x="6408235" y="406239"/>
                <a:ext cx="405504" cy="450055"/>
              </a:xfrm>
              <a:custGeom>
                <a:avLst/>
                <a:gdLst/>
                <a:ahLst/>
                <a:cxnLst/>
                <a:rect l="l" t="t" r="r" b="b"/>
                <a:pathLst>
                  <a:path w="9557" h="10607" fill="none" extrusionOk="0">
                    <a:moveTo>
                      <a:pt x="9557" y="9115"/>
                    </a:moveTo>
                    <a:cubicBezTo>
                      <a:pt x="7071" y="10606"/>
                      <a:pt x="0" y="10109"/>
                      <a:pt x="0" y="10109"/>
                    </a:cubicBezTo>
                    <a:cubicBezTo>
                      <a:pt x="1464" y="6961"/>
                      <a:pt x="2072" y="3453"/>
                      <a:pt x="1740" y="1"/>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2" name="Google Shape;642;p43"/>
              <p:cNvSpPr/>
              <p:nvPr/>
            </p:nvSpPr>
            <p:spPr>
              <a:xfrm flipH="1">
                <a:off x="6561743" y="537472"/>
                <a:ext cx="425446" cy="426634"/>
              </a:xfrm>
              <a:custGeom>
                <a:avLst/>
                <a:gdLst/>
                <a:ahLst/>
                <a:cxnLst/>
                <a:rect l="l" t="t" r="r" b="b"/>
                <a:pathLst>
                  <a:path w="10027" h="10055" fill="none" extrusionOk="0">
                    <a:moveTo>
                      <a:pt x="1382" y="1"/>
                    </a:moveTo>
                    <a:cubicBezTo>
                      <a:pt x="1437" y="5773"/>
                      <a:pt x="1" y="9419"/>
                      <a:pt x="1" y="9419"/>
                    </a:cubicBezTo>
                    <a:cubicBezTo>
                      <a:pt x="1" y="9419"/>
                      <a:pt x="5967" y="10054"/>
                      <a:pt x="10027" y="9999"/>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3" name="Google Shape;643;p43"/>
              <p:cNvSpPr/>
              <p:nvPr/>
            </p:nvSpPr>
            <p:spPr>
              <a:xfrm flipH="1">
                <a:off x="6775034" y="692167"/>
                <a:ext cx="369183" cy="400836"/>
              </a:xfrm>
              <a:custGeom>
                <a:avLst/>
                <a:gdLst/>
                <a:ahLst/>
                <a:cxnLst/>
                <a:rect l="l" t="t" r="r" b="b"/>
                <a:pathLst>
                  <a:path w="8701" h="9447" fill="none" extrusionOk="0">
                    <a:moveTo>
                      <a:pt x="1934" y="1"/>
                    </a:moveTo>
                    <a:cubicBezTo>
                      <a:pt x="1851" y="2735"/>
                      <a:pt x="1188" y="5442"/>
                      <a:pt x="1" y="7900"/>
                    </a:cubicBezTo>
                    <a:cubicBezTo>
                      <a:pt x="1" y="7900"/>
                      <a:pt x="5193" y="9447"/>
                      <a:pt x="8701" y="9115"/>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4" name="Google Shape;644;p43"/>
              <p:cNvSpPr/>
              <p:nvPr/>
            </p:nvSpPr>
            <p:spPr>
              <a:xfrm flipH="1">
                <a:off x="7035168" y="835153"/>
                <a:ext cx="269600" cy="330487"/>
              </a:xfrm>
              <a:custGeom>
                <a:avLst/>
                <a:gdLst/>
                <a:ahLst/>
                <a:cxnLst/>
                <a:rect l="l" t="t" r="r" b="b"/>
                <a:pathLst>
                  <a:path w="6354" h="7789" fill="none" extrusionOk="0">
                    <a:moveTo>
                      <a:pt x="6353" y="7789"/>
                    </a:moveTo>
                    <a:cubicBezTo>
                      <a:pt x="3426" y="7706"/>
                      <a:pt x="1" y="6215"/>
                      <a:pt x="1" y="6215"/>
                    </a:cubicBezTo>
                    <a:cubicBezTo>
                      <a:pt x="1" y="6215"/>
                      <a:pt x="2349" y="2900"/>
                      <a:pt x="2459" y="0"/>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p43"/>
              <p:cNvSpPr/>
              <p:nvPr/>
            </p:nvSpPr>
            <p:spPr>
              <a:xfrm flipH="1">
                <a:off x="7264880" y="992182"/>
                <a:ext cx="202773" cy="215672"/>
              </a:xfrm>
              <a:custGeom>
                <a:avLst/>
                <a:gdLst/>
                <a:ahLst/>
                <a:cxnLst/>
                <a:rect l="l" t="t" r="r" b="b"/>
                <a:pathLst>
                  <a:path w="4779" h="5083" fill="none" extrusionOk="0">
                    <a:moveTo>
                      <a:pt x="1796" y="0"/>
                    </a:moveTo>
                    <a:cubicBezTo>
                      <a:pt x="1575" y="2072"/>
                      <a:pt x="1" y="3895"/>
                      <a:pt x="1" y="3895"/>
                    </a:cubicBezTo>
                    <a:cubicBezTo>
                      <a:pt x="1548" y="4447"/>
                      <a:pt x="3149" y="4834"/>
                      <a:pt x="4779" y="5082"/>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6" name="Google Shape;646;p43"/>
              <p:cNvSpPr/>
              <p:nvPr/>
            </p:nvSpPr>
            <p:spPr>
              <a:xfrm flipH="1">
                <a:off x="7544938" y="1603879"/>
                <a:ext cx="782834" cy="887169"/>
              </a:xfrm>
              <a:custGeom>
                <a:avLst/>
                <a:gdLst/>
                <a:ahLst/>
                <a:cxnLst/>
                <a:rect l="l" t="t" r="r" b="b"/>
                <a:pathLst>
                  <a:path w="18450" h="20909" fill="none" extrusionOk="0">
                    <a:moveTo>
                      <a:pt x="0" y="1"/>
                    </a:moveTo>
                    <a:cubicBezTo>
                      <a:pt x="6574" y="4116"/>
                      <a:pt x="16876" y="16517"/>
                      <a:pt x="18450" y="20908"/>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7" name="Google Shape;647;p43"/>
              <p:cNvSpPr/>
              <p:nvPr/>
            </p:nvSpPr>
            <p:spPr>
              <a:xfrm flipH="1">
                <a:off x="7469935" y="2107764"/>
                <a:ext cx="331675" cy="405546"/>
              </a:xfrm>
              <a:custGeom>
                <a:avLst/>
                <a:gdLst/>
                <a:ahLst/>
                <a:cxnLst/>
                <a:rect l="l" t="t" r="r" b="b"/>
                <a:pathLst>
                  <a:path w="7817" h="9558" fill="none" extrusionOk="0">
                    <a:moveTo>
                      <a:pt x="7817" y="5663"/>
                    </a:moveTo>
                    <a:cubicBezTo>
                      <a:pt x="3287" y="664"/>
                      <a:pt x="0" y="1"/>
                      <a:pt x="0" y="1"/>
                    </a:cubicBezTo>
                    <a:cubicBezTo>
                      <a:pt x="0" y="1"/>
                      <a:pt x="2017" y="5193"/>
                      <a:pt x="2541" y="9557"/>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8" name="Google Shape;648;p43"/>
              <p:cNvSpPr/>
              <p:nvPr/>
            </p:nvSpPr>
            <p:spPr>
              <a:xfrm flipH="1">
                <a:off x="7544948" y="1974198"/>
                <a:ext cx="372663" cy="445345"/>
              </a:xfrm>
              <a:custGeom>
                <a:avLst/>
                <a:gdLst/>
                <a:ahLst/>
                <a:cxnLst/>
                <a:rect l="l" t="t" r="r" b="b"/>
                <a:pathLst>
                  <a:path w="8783" h="10496" fill="none" extrusionOk="0">
                    <a:moveTo>
                      <a:pt x="1270" y="10496"/>
                    </a:moveTo>
                    <a:cubicBezTo>
                      <a:pt x="1795" y="4337"/>
                      <a:pt x="0" y="0"/>
                      <a:pt x="0" y="0"/>
                    </a:cubicBezTo>
                    <a:cubicBezTo>
                      <a:pt x="0" y="0"/>
                      <a:pt x="5800" y="111"/>
                      <a:pt x="8783" y="2928"/>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9" name="Google Shape;649;p43"/>
              <p:cNvSpPr/>
              <p:nvPr/>
            </p:nvSpPr>
            <p:spPr>
              <a:xfrm flipH="1">
                <a:off x="7745299" y="1839444"/>
                <a:ext cx="289500" cy="376184"/>
              </a:xfrm>
              <a:custGeom>
                <a:avLst/>
                <a:gdLst/>
                <a:ahLst/>
                <a:cxnLst/>
                <a:rect l="l" t="t" r="r" b="b"/>
                <a:pathLst>
                  <a:path w="6823" h="8866" fill="none" extrusionOk="0">
                    <a:moveTo>
                      <a:pt x="0" y="8866"/>
                    </a:moveTo>
                    <a:cubicBezTo>
                      <a:pt x="994" y="4723"/>
                      <a:pt x="0" y="276"/>
                      <a:pt x="0" y="276"/>
                    </a:cubicBezTo>
                    <a:cubicBezTo>
                      <a:pt x="0" y="276"/>
                      <a:pt x="4060" y="0"/>
                      <a:pt x="6822" y="1491"/>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p43"/>
              <p:cNvSpPr/>
              <p:nvPr/>
            </p:nvSpPr>
            <p:spPr>
              <a:xfrm flipH="1">
                <a:off x="7953923" y="1711690"/>
                <a:ext cx="241427" cy="248470"/>
              </a:xfrm>
              <a:custGeom>
                <a:avLst/>
                <a:gdLst/>
                <a:ahLst/>
                <a:cxnLst/>
                <a:rect l="l" t="t" r="r" b="b"/>
                <a:pathLst>
                  <a:path w="5690" h="5856" fill="none" extrusionOk="0">
                    <a:moveTo>
                      <a:pt x="0" y="5856"/>
                    </a:moveTo>
                    <a:cubicBezTo>
                      <a:pt x="967" y="4199"/>
                      <a:pt x="553" y="249"/>
                      <a:pt x="553" y="249"/>
                    </a:cubicBezTo>
                    <a:cubicBezTo>
                      <a:pt x="553" y="249"/>
                      <a:pt x="3480" y="1"/>
                      <a:pt x="5690" y="1050"/>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p43"/>
              <p:cNvSpPr/>
              <p:nvPr/>
            </p:nvSpPr>
            <p:spPr>
              <a:xfrm flipH="1">
                <a:off x="6211354" y="1265212"/>
                <a:ext cx="840284" cy="931678"/>
              </a:xfrm>
              <a:custGeom>
                <a:avLst/>
                <a:gdLst/>
                <a:ahLst/>
                <a:cxnLst/>
                <a:rect l="l" t="t" r="r" b="b"/>
                <a:pathLst>
                  <a:path w="19804" h="21958" fill="none" extrusionOk="0">
                    <a:moveTo>
                      <a:pt x="1" y="1"/>
                    </a:moveTo>
                    <a:cubicBezTo>
                      <a:pt x="14832" y="5911"/>
                      <a:pt x="18727" y="17428"/>
                      <a:pt x="19804" y="21958"/>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p43"/>
              <p:cNvSpPr/>
              <p:nvPr/>
            </p:nvSpPr>
            <p:spPr>
              <a:xfrm flipH="1">
                <a:off x="6136356" y="1801937"/>
                <a:ext cx="242615" cy="413692"/>
              </a:xfrm>
              <a:custGeom>
                <a:avLst/>
                <a:gdLst/>
                <a:ahLst/>
                <a:cxnLst/>
                <a:rect l="l" t="t" r="r" b="b"/>
                <a:pathLst>
                  <a:path w="5718" h="9750" fill="none" extrusionOk="0">
                    <a:moveTo>
                      <a:pt x="138" y="9750"/>
                    </a:moveTo>
                    <a:cubicBezTo>
                      <a:pt x="1464" y="5414"/>
                      <a:pt x="0" y="0"/>
                      <a:pt x="0" y="0"/>
                    </a:cubicBezTo>
                    <a:cubicBezTo>
                      <a:pt x="0" y="0"/>
                      <a:pt x="4392" y="2845"/>
                      <a:pt x="5717" y="7209"/>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p43"/>
              <p:cNvSpPr/>
              <p:nvPr/>
            </p:nvSpPr>
            <p:spPr>
              <a:xfrm rot="10800000">
                <a:off x="6510750" y="2056750"/>
                <a:ext cx="1005300" cy="1250400"/>
              </a:xfrm>
              <a:prstGeom prst="flowChartManualOperation">
                <a:avLst/>
              </a:prstGeom>
              <a:solidFill>
                <a:srgbClr val="7D9DC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p43"/>
              <p:cNvSpPr/>
              <p:nvPr/>
            </p:nvSpPr>
            <p:spPr>
              <a:xfrm flipH="1">
                <a:off x="6117598" y="1624966"/>
                <a:ext cx="397315" cy="482853"/>
              </a:xfrm>
              <a:custGeom>
                <a:avLst/>
                <a:gdLst/>
                <a:ahLst/>
                <a:cxnLst/>
                <a:rect l="l" t="t" r="r" b="b"/>
                <a:pathLst>
                  <a:path w="9364" h="11380" fill="none" extrusionOk="0">
                    <a:moveTo>
                      <a:pt x="249" y="11380"/>
                    </a:moveTo>
                    <a:cubicBezTo>
                      <a:pt x="1740" y="6132"/>
                      <a:pt x="0" y="1"/>
                      <a:pt x="0" y="1"/>
                    </a:cubicBezTo>
                    <a:cubicBezTo>
                      <a:pt x="0" y="1"/>
                      <a:pt x="6850" y="1326"/>
                      <a:pt x="9363" y="6298"/>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5" name="Google Shape;655;p43"/>
              <p:cNvSpPr/>
              <p:nvPr/>
            </p:nvSpPr>
            <p:spPr>
              <a:xfrm flipH="1">
                <a:off x="6250019" y="1490212"/>
                <a:ext cx="380894" cy="405504"/>
              </a:xfrm>
              <a:custGeom>
                <a:avLst/>
                <a:gdLst/>
                <a:ahLst/>
                <a:cxnLst/>
                <a:rect l="l" t="t" r="r" b="b"/>
                <a:pathLst>
                  <a:path w="8977" h="9557" fill="none" extrusionOk="0">
                    <a:moveTo>
                      <a:pt x="332" y="9557"/>
                    </a:moveTo>
                    <a:cubicBezTo>
                      <a:pt x="1685" y="4226"/>
                      <a:pt x="0" y="553"/>
                      <a:pt x="0" y="553"/>
                    </a:cubicBezTo>
                    <a:cubicBezTo>
                      <a:pt x="0" y="553"/>
                      <a:pt x="5524" y="0"/>
                      <a:pt x="8976" y="3204"/>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6" name="Google Shape;656;p43"/>
              <p:cNvSpPr/>
              <p:nvPr/>
            </p:nvSpPr>
            <p:spPr>
              <a:xfrm flipH="1">
                <a:off x="6470355" y="1388255"/>
                <a:ext cx="269558" cy="276601"/>
              </a:xfrm>
              <a:custGeom>
                <a:avLst/>
                <a:gdLst/>
                <a:ahLst/>
                <a:cxnLst/>
                <a:rect l="l" t="t" r="r" b="b"/>
                <a:pathLst>
                  <a:path w="6353" h="6519" fill="none" extrusionOk="0">
                    <a:moveTo>
                      <a:pt x="387" y="6519"/>
                    </a:moveTo>
                    <a:cubicBezTo>
                      <a:pt x="801" y="4503"/>
                      <a:pt x="0" y="995"/>
                      <a:pt x="0" y="995"/>
                    </a:cubicBezTo>
                    <a:cubicBezTo>
                      <a:pt x="2017" y="139"/>
                      <a:pt x="4254" y="1"/>
                      <a:pt x="6353" y="608"/>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7" name="Google Shape;657;p43"/>
              <p:cNvSpPr/>
              <p:nvPr/>
            </p:nvSpPr>
            <p:spPr>
              <a:xfrm flipH="1">
                <a:off x="6647284" y="1303864"/>
                <a:ext cx="227382" cy="208671"/>
              </a:xfrm>
              <a:custGeom>
                <a:avLst/>
                <a:gdLst/>
                <a:ahLst/>
                <a:cxnLst/>
                <a:rect l="l" t="t" r="r" b="b"/>
                <a:pathLst>
                  <a:path w="5359" h="4918" fill="none" extrusionOk="0">
                    <a:moveTo>
                      <a:pt x="829" y="4917"/>
                    </a:moveTo>
                    <a:cubicBezTo>
                      <a:pt x="1381" y="3812"/>
                      <a:pt x="0" y="1023"/>
                      <a:pt x="0" y="1023"/>
                    </a:cubicBezTo>
                    <a:cubicBezTo>
                      <a:pt x="0" y="1023"/>
                      <a:pt x="2762" y="1"/>
                      <a:pt x="5358" y="222"/>
                    </a:cubicBezTo>
                  </a:path>
                </a:pathLst>
              </a:custGeom>
              <a:noFill/>
              <a:ln w="9525" cap="rnd" cmpd="sng">
                <a:solidFill>
                  <a:srgbClr val="7D9DC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8" name="Google Shape;658;p43"/>
              <p:cNvSpPr/>
              <p:nvPr/>
            </p:nvSpPr>
            <p:spPr>
              <a:xfrm flipH="1">
                <a:off x="6752716" y="1177341"/>
                <a:ext cx="1935996" cy="881271"/>
              </a:xfrm>
              <a:custGeom>
                <a:avLst/>
                <a:gdLst/>
                <a:ahLst/>
                <a:cxnLst/>
                <a:rect l="l" t="t" r="r" b="b"/>
                <a:pathLst>
                  <a:path w="45628" h="20770" extrusionOk="0">
                    <a:moveTo>
                      <a:pt x="0" y="0"/>
                    </a:moveTo>
                    <a:lnTo>
                      <a:pt x="0" y="12733"/>
                    </a:lnTo>
                    <a:lnTo>
                      <a:pt x="30161" y="12733"/>
                    </a:lnTo>
                    <a:cubicBezTo>
                      <a:pt x="31652" y="12733"/>
                      <a:pt x="32895" y="13948"/>
                      <a:pt x="32895" y="15467"/>
                    </a:cubicBezTo>
                    <a:lnTo>
                      <a:pt x="32895" y="20770"/>
                    </a:lnTo>
                    <a:lnTo>
                      <a:pt x="45628" y="20770"/>
                    </a:lnTo>
                    <a:lnTo>
                      <a:pt x="45628" y="7457"/>
                    </a:lnTo>
                    <a:cubicBezTo>
                      <a:pt x="45628" y="3342"/>
                      <a:pt x="42286" y="0"/>
                      <a:pt x="38170" y="0"/>
                    </a:cubicBez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659" name="Google Shape;659;p43"/>
              <p:cNvCxnSpPr/>
              <p:nvPr/>
            </p:nvCxnSpPr>
            <p:spPr>
              <a:xfrm flipH="1">
                <a:off x="6628263" y="2075675"/>
                <a:ext cx="195000" cy="1205400"/>
              </a:xfrm>
              <a:prstGeom prst="straightConnector1">
                <a:avLst/>
              </a:prstGeom>
              <a:noFill/>
              <a:ln w="9525" cap="flat" cmpd="sng">
                <a:solidFill>
                  <a:srgbClr val="EFEFEF"/>
                </a:solidFill>
                <a:prstDash val="solid"/>
                <a:round/>
                <a:headEnd type="none" w="sm" len="sm"/>
                <a:tailEnd type="none" w="sm" len="sm"/>
              </a:ln>
            </p:spPr>
          </p:cxnSp>
          <p:cxnSp>
            <p:nvCxnSpPr>
              <p:cNvPr id="660" name="Google Shape;660;p43"/>
              <p:cNvCxnSpPr/>
              <p:nvPr/>
            </p:nvCxnSpPr>
            <p:spPr>
              <a:xfrm flipH="1">
                <a:off x="6881800" y="2075675"/>
                <a:ext cx="67500" cy="1590900"/>
              </a:xfrm>
              <a:prstGeom prst="straightConnector1">
                <a:avLst/>
              </a:prstGeom>
              <a:noFill/>
              <a:ln w="9525" cap="flat" cmpd="sng">
                <a:solidFill>
                  <a:srgbClr val="EFEFEF"/>
                </a:solidFill>
                <a:prstDash val="solid"/>
                <a:round/>
                <a:headEnd type="none" w="sm" len="sm"/>
                <a:tailEnd type="none" w="sm" len="sm"/>
              </a:ln>
            </p:spPr>
          </p:cxnSp>
          <p:cxnSp>
            <p:nvCxnSpPr>
              <p:cNvPr id="661" name="Google Shape;661;p43"/>
              <p:cNvCxnSpPr/>
              <p:nvPr/>
            </p:nvCxnSpPr>
            <p:spPr>
              <a:xfrm>
                <a:off x="7069225" y="2067950"/>
                <a:ext cx="53700" cy="727200"/>
              </a:xfrm>
              <a:prstGeom prst="straightConnector1">
                <a:avLst/>
              </a:prstGeom>
              <a:noFill/>
              <a:ln w="9525" cap="flat" cmpd="sng">
                <a:solidFill>
                  <a:srgbClr val="EFEFEF"/>
                </a:solidFill>
                <a:prstDash val="solid"/>
                <a:round/>
                <a:headEnd type="none" w="sm" len="sm"/>
                <a:tailEnd type="none" w="sm" len="sm"/>
              </a:ln>
            </p:spPr>
          </p:cxnSp>
          <p:cxnSp>
            <p:nvCxnSpPr>
              <p:cNvPr id="662" name="Google Shape;662;p43"/>
              <p:cNvCxnSpPr/>
              <p:nvPr/>
            </p:nvCxnSpPr>
            <p:spPr>
              <a:xfrm>
                <a:off x="7235550" y="2067950"/>
                <a:ext cx="124500" cy="964200"/>
              </a:xfrm>
              <a:prstGeom prst="straightConnector1">
                <a:avLst/>
              </a:prstGeom>
              <a:noFill/>
              <a:ln w="9525" cap="flat" cmpd="sng">
                <a:solidFill>
                  <a:srgbClr val="EFEFEF"/>
                </a:solidFill>
                <a:prstDash val="solid"/>
                <a:round/>
                <a:headEnd type="none" w="sm" len="sm"/>
                <a:tailEnd type="none" w="sm" len="sm"/>
              </a:ln>
            </p:spPr>
          </p:cxnSp>
          <p:sp>
            <p:nvSpPr>
              <p:cNvPr id="663" name="Google Shape;663;p43"/>
              <p:cNvSpPr/>
              <p:nvPr/>
            </p:nvSpPr>
            <p:spPr>
              <a:xfrm>
                <a:off x="6650995" y="1937290"/>
                <a:ext cx="724800" cy="134100"/>
              </a:xfrm>
              <a:prstGeom prst="roundRect">
                <a:avLst>
                  <a:gd name="adj" fmla="val 50000"/>
                </a:avLst>
              </a:prstGeom>
              <a:solidFill>
                <a:srgbClr val="3247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64" name="Google Shape;664;p43"/>
              <p:cNvGrpSpPr/>
              <p:nvPr/>
            </p:nvGrpSpPr>
            <p:grpSpPr>
              <a:xfrm>
                <a:off x="7758856" y="639672"/>
                <a:ext cx="957000" cy="450054"/>
                <a:chOff x="7338668" y="639672"/>
                <a:chExt cx="957000" cy="450054"/>
              </a:xfrm>
            </p:grpSpPr>
            <p:sp>
              <p:nvSpPr>
                <p:cNvPr id="665" name="Google Shape;665;p43"/>
                <p:cNvSpPr/>
                <p:nvPr/>
              </p:nvSpPr>
              <p:spPr>
                <a:xfrm flipH="1">
                  <a:off x="7738015" y="781097"/>
                  <a:ext cx="158275" cy="308629"/>
                </a:xfrm>
                <a:custGeom>
                  <a:avLst/>
                  <a:gdLst/>
                  <a:ahLst/>
                  <a:cxnLst/>
                  <a:rect l="l" t="t" r="r" b="b"/>
                  <a:pathLst>
                    <a:path w="3978" h="8425" extrusionOk="0">
                      <a:moveTo>
                        <a:pt x="0" y="0"/>
                      </a:moveTo>
                      <a:lnTo>
                        <a:pt x="0" y="8424"/>
                      </a:lnTo>
                      <a:lnTo>
                        <a:pt x="3977" y="8424"/>
                      </a:lnTo>
                      <a:lnTo>
                        <a:pt x="3977" y="0"/>
                      </a:lnTo>
                      <a:close/>
                    </a:path>
                  </a:pathLst>
                </a:custGeom>
                <a:solidFill>
                  <a:srgbClr val="DBB9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6" name="Google Shape;666;p43"/>
                <p:cNvSpPr/>
                <p:nvPr/>
              </p:nvSpPr>
              <p:spPr>
                <a:xfrm>
                  <a:off x="7338668" y="639672"/>
                  <a:ext cx="957000" cy="141300"/>
                </a:xfrm>
                <a:prstGeom prst="roundRect">
                  <a:avLst>
                    <a:gd name="adj" fmla="val 50000"/>
                  </a:avLst>
                </a:prstGeom>
                <a:solidFill>
                  <a:srgbClr val="3247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67" name="Google Shape;667;p43"/>
              <p:cNvSpPr/>
              <p:nvPr/>
            </p:nvSpPr>
            <p:spPr>
              <a:xfrm>
                <a:off x="7733188" y="1089150"/>
                <a:ext cx="1008300" cy="712800"/>
              </a:xfrm>
              <a:prstGeom prst="roundRect">
                <a:avLst>
                  <a:gd name="adj" fmla="val 8761"/>
                </a:avLst>
              </a:prstGeom>
              <a:solidFill>
                <a:srgbClr val="3247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68" name="Google Shape;668;p43"/>
            <p:cNvSpPr/>
            <p:nvPr/>
          </p:nvSpPr>
          <p:spPr>
            <a:xfrm flipH="1">
              <a:off x="5352527" y="2564039"/>
              <a:ext cx="699111" cy="207298"/>
            </a:xfrm>
            <a:custGeom>
              <a:avLst/>
              <a:gdLst/>
              <a:ahLst/>
              <a:cxnLst/>
              <a:rect l="l" t="t" r="r" b="b"/>
              <a:pathLst>
                <a:path w="23975" h="7109" extrusionOk="0">
                  <a:moveTo>
                    <a:pt x="16774" y="0"/>
                  </a:moveTo>
                  <a:cubicBezTo>
                    <a:pt x="15688" y="0"/>
                    <a:pt x="14543" y="629"/>
                    <a:pt x="13713" y="1930"/>
                  </a:cubicBezTo>
                  <a:cubicBezTo>
                    <a:pt x="12684" y="752"/>
                    <a:pt x="11258" y="96"/>
                    <a:pt x="9863" y="96"/>
                  </a:cubicBezTo>
                  <a:cubicBezTo>
                    <a:pt x="7944" y="96"/>
                    <a:pt x="6082" y="1336"/>
                    <a:pt x="5386" y="4167"/>
                  </a:cubicBezTo>
                  <a:cubicBezTo>
                    <a:pt x="4619" y="3792"/>
                    <a:pt x="3915" y="3600"/>
                    <a:pt x="3279" y="3600"/>
                  </a:cubicBezTo>
                  <a:cubicBezTo>
                    <a:pt x="1805" y="3600"/>
                    <a:pt x="695" y="4633"/>
                    <a:pt x="1" y="6818"/>
                  </a:cubicBezTo>
                  <a:lnTo>
                    <a:pt x="23615" y="7108"/>
                  </a:lnTo>
                  <a:cubicBezTo>
                    <a:pt x="23974" y="5290"/>
                    <a:pt x="22569" y="3646"/>
                    <a:pt x="20568" y="3646"/>
                  </a:cubicBezTo>
                  <a:cubicBezTo>
                    <a:pt x="20380" y="3646"/>
                    <a:pt x="20187" y="3660"/>
                    <a:pt x="19990" y="3690"/>
                  </a:cubicBezTo>
                  <a:cubicBezTo>
                    <a:pt x="19746" y="1271"/>
                    <a:pt x="18319" y="0"/>
                    <a:pt x="16774" y="0"/>
                  </a:cubicBezTo>
                  <a:close/>
                </a:path>
              </a:pathLst>
            </a:custGeom>
            <a:solidFill>
              <a:srgbClr val="EFEFEF">
                <a:alpha val="8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69" name="Google Shape;669;p43"/>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he-IL" sz="2500" b="1">
                <a:solidFill>
                  <a:schemeClr val="lt1"/>
                </a:solidFill>
                <a:latin typeface="Calibri"/>
                <a:ea typeface="Calibri"/>
                <a:cs typeface="Calibri"/>
                <a:sym typeface="Calibri"/>
              </a:rPr>
              <a:t>1.4</a:t>
            </a:r>
            <a:endParaRPr sz="2500" b="1">
              <a:solidFill>
                <a:schemeClr val="lt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44"/>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None/>
            </a:pPr>
            <a:r>
              <a:rPr lang="en" sz="3600" b="1"/>
              <a:t>אילו מים כדאי לשתות? </a:t>
            </a:r>
            <a:endParaRPr sz="3600" b="1"/>
          </a:p>
        </p:txBody>
      </p:sp>
      <p:sp>
        <p:nvSpPr>
          <p:cNvPr id="675" name="Google Shape;675;p4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31</a:t>
            </a:fld>
            <a:endParaRPr/>
          </a:p>
        </p:txBody>
      </p:sp>
      <p:pic>
        <p:nvPicPr>
          <p:cNvPr id="676" name="Google Shape;676;p44"/>
          <p:cNvPicPr preferRelativeResize="0"/>
          <p:nvPr/>
        </p:nvPicPr>
        <p:blipFill>
          <a:blip r:embed="rId3">
            <a:alphaModFix/>
          </a:blip>
          <a:stretch>
            <a:fillRect/>
          </a:stretch>
        </p:blipFill>
        <p:spPr>
          <a:xfrm>
            <a:off x="3019525" y="697425"/>
            <a:ext cx="5394399" cy="4141275"/>
          </a:xfrm>
          <a:prstGeom prst="rect">
            <a:avLst/>
          </a:prstGeom>
          <a:noFill/>
          <a:ln>
            <a:noFill/>
          </a:ln>
        </p:spPr>
      </p:pic>
      <p:sp>
        <p:nvSpPr>
          <p:cNvPr id="677" name="Google Shape;677;p44"/>
          <p:cNvSpPr txBox="1">
            <a:spLocks noGrp="1"/>
          </p:cNvSpPr>
          <p:nvPr>
            <p:ph type="body" idx="1"/>
          </p:nvPr>
        </p:nvSpPr>
        <p:spPr>
          <a:xfrm>
            <a:off x="81075" y="4035600"/>
            <a:ext cx="1982700" cy="803100"/>
          </a:xfrm>
          <a:prstGeom prst="rect">
            <a:avLst/>
          </a:prstGeom>
        </p:spPr>
        <p:txBody>
          <a:bodyPr spcFirstLastPara="1" wrap="square" lIns="91425" tIns="91425" rIns="91425" bIns="91425" anchor="t" anchorCtr="0">
            <a:normAutofit fontScale="62500" lnSpcReduction="20000"/>
          </a:bodyPr>
          <a:lstStyle/>
          <a:p>
            <a:pPr marL="0" lvl="0" indent="0" algn="r" rtl="1">
              <a:spcBef>
                <a:spcPts val="0"/>
              </a:spcBef>
              <a:spcAft>
                <a:spcPts val="1200"/>
              </a:spcAft>
              <a:buNone/>
            </a:pPr>
            <a:r>
              <a:rPr lang="en"/>
              <a:t>מתוך אתר </a:t>
            </a:r>
            <a:r>
              <a:rPr lang="en" u="sng">
                <a:solidFill>
                  <a:schemeClr val="hlink"/>
                </a:solidFill>
                <a:hlinkClick r:id="rId4"/>
              </a:rPr>
              <a:t>משרד הבריאות - שאלות ותשובות בנוגע למי שתיה</a:t>
            </a:r>
            <a:endParaRPr/>
          </a:p>
        </p:txBody>
      </p:sp>
      <p:sp>
        <p:nvSpPr>
          <p:cNvPr id="678" name="Google Shape;678;p44"/>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500" b="1">
                <a:solidFill>
                  <a:schemeClr val="lt1"/>
                </a:solidFill>
                <a:latin typeface="Calibri"/>
                <a:ea typeface="Calibri"/>
                <a:cs typeface="Calibri"/>
                <a:sym typeface="Calibri"/>
              </a:rPr>
              <a:t>1.</a:t>
            </a:r>
            <a:r>
              <a:rPr lang="he-IL" sz="2500" b="1">
                <a:solidFill>
                  <a:schemeClr val="lt1"/>
                </a:solidFill>
                <a:latin typeface="Calibri"/>
                <a:ea typeface="Calibri"/>
                <a:cs typeface="Calibri"/>
                <a:sym typeface="Calibri"/>
              </a:rPr>
              <a:t>4</a:t>
            </a:r>
            <a:endParaRPr sz="2500" b="1">
              <a:solidFill>
                <a:schemeClr val="lt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4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algn="r">
              <a:buSzPts val="990"/>
            </a:pPr>
            <a:r>
              <a:rPr lang="en" sz="3600" err="1"/>
              <a:t>מקורות</a:t>
            </a:r>
            <a:r>
              <a:rPr lang="en" sz="3600"/>
              <a:t> </a:t>
            </a:r>
            <a:r>
              <a:rPr lang="en" sz="3600" err="1"/>
              <a:t>מים</a:t>
            </a:r>
            <a:r>
              <a:rPr lang="en" sz="3600"/>
              <a:t> "</a:t>
            </a:r>
            <a:r>
              <a:rPr lang="en" sz="3600" err="1"/>
              <a:t>מתוקים</a:t>
            </a:r>
            <a:r>
              <a:rPr lang="en" sz="3600"/>
              <a:t>" </a:t>
            </a:r>
            <a:r>
              <a:rPr lang="en" sz="3600" err="1"/>
              <a:t>בישראל</a:t>
            </a:r>
            <a:endParaRPr sz="3620" err="1"/>
          </a:p>
        </p:txBody>
      </p:sp>
      <p:sp>
        <p:nvSpPr>
          <p:cNvPr id="684" name="Google Shape;684;p4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32</a:t>
            </a:fld>
            <a:endParaRPr/>
          </a:p>
        </p:txBody>
      </p:sp>
      <p:pic>
        <p:nvPicPr>
          <p:cNvPr id="685" name="Google Shape;685;p45"/>
          <p:cNvPicPr preferRelativeResize="0"/>
          <p:nvPr/>
        </p:nvPicPr>
        <p:blipFill rotWithShape="1">
          <a:blip r:embed="rId3">
            <a:alphaModFix/>
          </a:blip>
          <a:srcRect t="35914" r="29750" b="3490"/>
          <a:stretch/>
        </p:blipFill>
        <p:spPr>
          <a:xfrm>
            <a:off x="424675" y="761212"/>
            <a:ext cx="8375699" cy="2645962"/>
          </a:xfrm>
          <a:prstGeom prst="rect">
            <a:avLst/>
          </a:prstGeom>
          <a:noFill/>
          <a:ln>
            <a:noFill/>
          </a:ln>
        </p:spPr>
      </p:pic>
      <p:sp>
        <p:nvSpPr>
          <p:cNvPr id="686" name="Google Shape;686;p45"/>
          <p:cNvSpPr txBox="1"/>
          <p:nvPr/>
        </p:nvSpPr>
        <p:spPr>
          <a:xfrm>
            <a:off x="615550" y="3340613"/>
            <a:ext cx="8375700" cy="16623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1600" b="1">
                <a:latin typeface="Calibri"/>
                <a:ea typeface="Calibri"/>
                <a:cs typeface="Calibri"/>
                <a:sym typeface="Calibri"/>
              </a:rPr>
              <a:t>משימה - כתבו במחברת:</a:t>
            </a:r>
            <a:endParaRPr sz="1600" b="1">
              <a:latin typeface="Calibri"/>
              <a:ea typeface="Calibri"/>
              <a:cs typeface="Calibri"/>
              <a:sym typeface="Calibri"/>
            </a:endParaRPr>
          </a:p>
          <a:p>
            <a:pPr marL="457200" lvl="0" indent="-330200" algn="r" rtl="1">
              <a:spcBef>
                <a:spcPts val="0"/>
              </a:spcBef>
              <a:spcAft>
                <a:spcPts val="0"/>
              </a:spcAft>
              <a:buSzPts val="1600"/>
              <a:buFont typeface="Calibri"/>
              <a:buAutoNum type="arabicPeriod"/>
            </a:pPr>
            <a:r>
              <a:rPr lang="en" sz="1600">
                <a:latin typeface="Calibri"/>
                <a:ea typeface="Calibri"/>
                <a:cs typeface="Calibri"/>
                <a:sym typeface="Calibri"/>
              </a:rPr>
              <a:t>פרטו באילו מקורות מים משתמשים בכל שנה?</a:t>
            </a:r>
            <a:endParaRPr sz="1600">
              <a:latin typeface="Calibri"/>
              <a:ea typeface="Calibri"/>
              <a:cs typeface="Calibri"/>
              <a:sym typeface="Calibri"/>
            </a:endParaRPr>
          </a:p>
          <a:p>
            <a:pPr marL="457200" lvl="0" indent="-330200" algn="r" rtl="1">
              <a:spcBef>
                <a:spcPts val="0"/>
              </a:spcBef>
              <a:spcAft>
                <a:spcPts val="0"/>
              </a:spcAft>
              <a:buSzPts val="1600"/>
              <a:buFont typeface="Calibri"/>
              <a:buAutoNum type="arabicPeriod"/>
            </a:pPr>
            <a:r>
              <a:rPr lang="en" sz="1600">
                <a:solidFill>
                  <a:schemeClr val="dk1"/>
                </a:solidFill>
                <a:latin typeface="Calibri"/>
                <a:ea typeface="Calibri"/>
                <a:cs typeface="Calibri"/>
                <a:sym typeface="Calibri"/>
              </a:rPr>
              <a:t>איזה מקור מים התווסף במהלך השנים?</a:t>
            </a:r>
            <a:endParaRPr sz="1600">
              <a:solidFill>
                <a:schemeClr val="dk1"/>
              </a:solidFill>
              <a:latin typeface="Calibri"/>
              <a:ea typeface="Calibri"/>
              <a:cs typeface="Calibri"/>
              <a:sym typeface="Calibri"/>
            </a:endParaRPr>
          </a:p>
          <a:p>
            <a:pPr marL="457200" indent="-330200" algn="r" rtl="1">
              <a:buSzPts val="1600"/>
              <a:buFont typeface="Calibri"/>
              <a:buAutoNum type="arabicPeriod"/>
            </a:pPr>
            <a:r>
              <a:rPr lang="en" sz="1600">
                <a:latin typeface="Calibri"/>
                <a:ea typeface="Calibri"/>
                <a:cs typeface="Calibri"/>
                <a:sym typeface="Calibri"/>
              </a:rPr>
              <a:t>כתבו מהי כמות המים הנצרכת בישראל, ביחידות מלמ"ק, בכל אחת מהשנים? </a:t>
            </a:r>
            <a:endParaRPr sz="1600">
              <a:latin typeface="Calibri"/>
              <a:ea typeface="Calibri"/>
              <a:cs typeface="Calibri"/>
              <a:sym typeface="Calibri"/>
            </a:endParaRPr>
          </a:p>
          <a:p>
            <a:pPr marL="457200" indent="-330200" algn="r" rtl="1">
              <a:buSzPts val="1600"/>
              <a:buFont typeface="Calibri"/>
              <a:buAutoNum type="arabicPeriod"/>
            </a:pPr>
            <a:r>
              <a:rPr lang="en" sz="1600">
                <a:solidFill>
                  <a:schemeClr val="dk1"/>
                </a:solidFill>
                <a:latin typeface="Calibri"/>
                <a:ea typeface="Calibri"/>
                <a:cs typeface="Calibri"/>
                <a:sym typeface="Calibri"/>
              </a:rPr>
              <a:t>מדוע לדעתכםן חל שינוי בכמות המים הנצרכת, במלמ"ק?</a:t>
            </a:r>
            <a:endParaRPr sz="1600">
              <a:solidFill>
                <a:schemeClr val="dk1"/>
              </a:solidFill>
              <a:latin typeface="Calibri"/>
              <a:ea typeface="Calibri"/>
              <a:cs typeface="Calibri"/>
              <a:sym typeface="Calibri"/>
            </a:endParaRPr>
          </a:p>
          <a:p>
            <a:pPr marL="457200" indent="-330200" algn="r" rtl="1">
              <a:buSzPts val="1600"/>
              <a:buFont typeface="Calibri"/>
              <a:buAutoNum type="arabicPeriod"/>
            </a:pPr>
            <a:r>
              <a:rPr lang="en" sz="1600">
                <a:latin typeface="Calibri"/>
                <a:ea typeface="Calibri"/>
                <a:cs typeface="Calibri"/>
                <a:sym typeface="Calibri"/>
              </a:rPr>
              <a:t>שערו מדוע מדינת ישראל הוסיפה מקור מים, כלומר על איזו בעיה היא ענתה?</a:t>
            </a:r>
            <a:endParaRPr sz="1600">
              <a:latin typeface="Calibri"/>
              <a:ea typeface="Calibri"/>
              <a:cs typeface="Calibri"/>
              <a:sym typeface="Calibri"/>
            </a:endParaRPr>
          </a:p>
        </p:txBody>
      </p:sp>
      <p:sp>
        <p:nvSpPr>
          <p:cNvPr id="687" name="Google Shape;687;p45"/>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500" b="1">
                <a:solidFill>
                  <a:schemeClr val="lt1"/>
                </a:solidFill>
                <a:latin typeface="Calibri"/>
                <a:ea typeface="Calibri"/>
                <a:cs typeface="Calibri"/>
                <a:sym typeface="Calibri"/>
              </a:rPr>
              <a:t>1.</a:t>
            </a:r>
            <a:r>
              <a:rPr lang="he-IL" sz="2500" b="1">
                <a:solidFill>
                  <a:schemeClr val="lt1"/>
                </a:solidFill>
                <a:latin typeface="Calibri"/>
                <a:ea typeface="Calibri"/>
                <a:cs typeface="Calibri"/>
                <a:sym typeface="Calibri"/>
              </a:rPr>
              <a:t>4</a:t>
            </a:r>
            <a:endParaRPr sz="2500" b="1">
              <a:solidFill>
                <a:schemeClr val="lt1"/>
              </a:solidFill>
              <a:latin typeface="Calibri"/>
              <a:ea typeface="Calibri"/>
              <a:cs typeface="Calibri"/>
              <a:sym typeface="Calibri"/>
            </a:endParaRPr>
          </a:p>
        </p:txBody>
      </p:sp>
      <p:sp>
        <p:nvSpPr>
          <p:cNvPr id="688" name="Google Shape;688;p45"/>
          <p:cNvSpPr txBox="1"/>
          <p:nvPr/>
        </p:nvSpPr>
        <p:spPr>
          <a:xfrm>
            <a:off x="-133100" y="4230800"/>
            <a:ext cx="2348400" cy="646500"/>
          </a:xfrm>
          <a:prstGeom prst="rect">
            <a:avLst/>
          </a:prstGeom>
          <a:noFill/>
          <a:ln>
            <a:noFill/>
          </a:ln>
        </p:spPr>
        <p:txBody>
          <a:bodyPr spcFirstLastPara="1" wrap="square" lIns="91425" tIns="91425" rIns="91425" bIns="91425" anchor="t" anchorCtr="0">
            <a:spAutoFit/>
          </a:bodyPr>
          <a:lstStyle/>
          <a:p>
            <a:pPr algn="r" rtl="1"/>
            <a:r>
              <a:rPr lang="en" sz="1500" b="1">
                <a:latin typeface="Calibri"/>
                <a:ea typeface="Calibri"/>
                <a:cs typeface="Calibri"/>
                <a:sym typeface="Calibri"/>
              </a:rPr>
              <a:t>*</a:t>
            </a:r>
            <a:r>
              <a:rPr lang="en" sz="1500" b="1" err="1">
                <a:latin typeface="Calibri"/>
                <a:ea typeface="Calibri"/>
                <a:cs typeface="Calibri"/>
                <a:sym typeface="Calibri"/>
              </a:rPr>
              <a:t>מלמ"ק</a:t>
            </a:r>
            <a:r>
              <a:rPr lang="en" sz="1500">
                <a:latin typeface="Calibri"/>
                <a:ea typeface="Calibri"/>
                <a:cs typeface="Calibri"/>
                <a:sym typeface="Calibri"/>
              </a:rPr>
              <a:t> - </a:t>
            </a:r>
            <a:r>
              <a:rPr lang="en" sz="1500" err="1">
                <a:latin typeface="Calibri"/>
                <a:ea typeface="Calibri"/>
                <a:cs typeface="Calibri"/>
                <a:sym typeface="Calibri"/>
              </a:rPr>
              <a:t>מיליון</a:t>
            </a:r>
            <a:r>
              <a:rPr lang="en" sz="1500">
                <a:latin typeface="Calibri"/>
                <a:ea typeface="Calibri"/>
                <a:cs typeface="Calibri"/>
                <a:sym typeface="Calibri"/>
              </a:rPr>
              <a:t> </a:t>
            </a:r>
            <a:r>
              <a:rPr lang="en" sz="1500" err="1">
                <a:latin typeface="Calibri"/>
                <a:ea typeface="Calibri"/>
                <a:cs typeface="Calibri"/>
                <a:sym typeface="Calibri"/>
              </a:rPr>
              <a:t>מטר</a:t>
            </a:r>
            <a:r>
              <a:rPr lang="en" sz="1500">
                <a:latin typeface="Calibri"/>
                <a:ea typeface="Calibri"/>
                <a:cs typeface="Calibri"/>
                <a:sym typeface="Calibri"/>
              </a:rPr>
              <a:t> </a:t>
            </a:r>
            <a:r>
              <a:rPr lang="en" sz="1500" err="1">
                <a:latin typeface="Calibri"/>
                <a:ea typeface="Calibri"/>
                <a:cs typeface="Calibri"/>
                <a:sym typeface="Calibri"/>
              </a:rPr>
              <a:t>מעוקב</a:t>
            </a:r>
            <a:r>
              <a:rPr lang="en" sz="1500">
                <a:latin typeface="Calibri"/>
                <a:ea typeface="Calibri"/>
                <a:cs typeface="Calibri"/>
                <a:sym typeface="Calibri"/>
              </a:rPr>
              <a:t>,</a:t>
            </a:r>
            <a:br>
              <a:rPr lang="en" sz="1500">
                <a:latin typeface="Calibri"/>
                <a:ea typeface="Calibri"/>
                <a:cs typeface="Calibri"/>
                <a:sym typeface="Calibri"/>
              </a:rPr>
            </a:br>
            <a:r>
              <a:rPr lang="en" sz="1500" err="1">
                <a:latin typeface="Calibri"/>
                <a:ea typeface="Calibri"/>
                <a:cs typeface="Calibri"/>
                <a:sym typeface="Calibri"/>
              </a:rPr>
              <a:t>יחידת</a:t>
            </a:r>
            <a:r>
              <a:rPr lang="en" sz="1500">
                <a:latin typeface="Calibri"/>
                <a:ea typeface="Calibri"/>
                <a:cs typeface="Calibri"/>
                <a:sym typeface="Calibri"/>
              </a:rPr>
              <a:t> </a:t>
            </a:r>
            <a:r>
              <a:rPr lang="en" sz="1500" err="1">
                <a:latin typeface="Calibri"/>
                <a:ea typeface="Calibri"/>
                <a:cs typeface="Calibri"/>
                <a:sym typeface="Calibri"/>
              </a:rPr>
              <a:t>נפח</a:t>
            </a:r>
            <a:endParaRPr lang="en" sz="1500" err="1">
              <a:latin typeface="Calibri"/>
              <a:ea typeface="Calibri"/>
              <a:cs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46"/>
          <p:cNvSpPr txBox="1">
            <a:spLocks noGrp="1"/>
          </p:cNvSpPr>
          <p:nvPr>
            <p:ph type="title"/>
          </p:nvPr>
        </p:nvSpPr>
        <p:spPr>
          <a:xfrm>
            <a:off x="122675" y="12467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a:t>התפלת מים</a:t>
            </a:r>
            <a:endParaRPr sz="3600" b="1"/>
          </a:p>
        </p:txBody>
      </p:sp>
      <p:sp>
        <p:nvSpPr>
          <p:cNvPr id="694" name="Google Shape;694;p46"/>
          <p:cNvSpPr txBox="1">
            <a:spLocks noGrp="1"/>
          </p:cNvSpPr>
          <p:nvPr>
            <p:ph type="body" idx="1"/>
          </p:nvPr>
        </p:nvSpPr>
        <p:spPr>
          <a:xfrm>
            <a:off x="367175" y="746925"/>
            <a:ext cx="8520600" cy="3902100"/>
          </a:xfrm>
          <a:prstGeom prst="rect">
            <a:avLst/>
          </a:prstGeom>
          <a:effectLst/>
        </p:spPr>
        <p:txBody>
          <a:bodyPr spcFirstLastPara="1" wrap="square" lIns="91425" tIns="91425" rIns="91425" bIns="91425" anchor="t" anchorCtr="0">
            <a:noAutofit/>
          </a:bodyPr>
          <a:lstStyle/>
          <a:p>
            <a:pPr marL="0" lvl="0" indent="0" algn="r" rtl="1">
              <a:lnSpc>
                <a:spcPct val="120000"/>
              </a:lnSpc>
              <a:spcBef>
                <a:spcPts val="1300"/>
              </a:spcBef>
              <a:spcAft>
                <a:spcPts val="0"/>
              </a:spcAft>
              <a:buNone/>
            </a:pPr>
            <a:r>
              <a:rPr lang="en" sz="2000" b="1">
                <a:solidFill>
                  <a:srgbClr val="212529"/>
                </a:solidFill>
                <a:highlight>
                  <a:srgbClr val="FFFFFF"/>
                </a:highlight>
              </a:rPr>
              <a:t>מהי התפלת מים ?</a:t>
            </a:r>
            <a:endParaRPr sz="2000" b="1">
              <a:solidFill>
                <a:srgbClr val="212529"/>
              </a:solidFill>
              <a:highlight>
                <a:srgbClr val="FFFFFF"/>
              </a:highlight>
            </a:endParaRPr>
          </a:p>
          <a:p>
            <a:pPr indent="-355600" algn="r">
              <a:lnSpc>
                <a:spcPct val="120000"/>
              </a:lnSpc>
              <a:spcBef>
                <a:spcPts val="1300"/>
              </a:spcBef>
              <a:buClr>
                <a:srgbClr val="212529"/>
              </a:buClr>
              <a:buSzPts val="2000"/>
            </a:pPr>
            <a:r>
              <a:rPr lang="en" sz="2000">
                <a:solidFill>
                  <a:srgbClr val="212529"/>
                </a:solidFill>
                <a:highlight>
                  <a:srgbClr val="FFFFFF"/>
                </a:highlight>
              </a:rPr>
              <a:t>הפרדה בין המים למלחים המומסים בהם. </a:t>
            </a:r>
            <a:endParaRPr sz="2000">
              <a:solidFill>
                <a:srgbClr val="212529"/>
              </a:solidFill>
              <a:highlight>
                <a:srgbClr val="FFFFFF"/>
              </a:highlight>
            </a:endParaRPr>
          </a:p>
          <a:p>
            <a:pPr marL="457200" lvl="0" indent="-355600" algn="r" rtl="1">
              <a:lnSpc>
                <a:spcPct val="120000"/>
              </a:lnSpc>
              <a:spcBef>
                <a:spcPts val="0"/>
              </a:spcBef>
              <a:spcAft>
                <a:spcPts val="0"/>
              </a:spcAft>
              <a:buClr>
                <a:srgbClr val="212529"/>
              </a:buClr>
              <a:buSzPts val="2000"/>
              <a:buChar char="●"/>
            </a:pPr>
            <a:r>
              <a:rPr lang="en" sz="2000">
                <a:solidFill>
                  <a:srgbClr val="212529"/>
                </a:solidFill>
                <a:highlight>
                  <a:srgbClr val="FFFFFF"/>
                </a:highlight>
              </a:rPr>
              <a:t>מקור המילה התפלה הוא במילה "תפל', חסר מלחים, ואכן מטרת ההתפלה היא הפחתת כמות המלחים במים.</a:t>
            </a:r>
            <a:endParaRPr sz="2000">
              <a:solidFill>
                <a:srgbClr val="212529"/>
              </a:solidFill>
              <a:highlight>
                <a:srgbClr val="FFFFFF"/>
              </a:highlight>
            </a:endParaRPr>
          </a:p>
          <a:p>
            <a:pPr marL="0" lvl="0" indent="0" algn="r" rtl="1">
              <a:lnSpc>
                <a:spcPct val="120000"/>
              </a:lnSpc>
              <a:spcBef>
                <a:spcPts val="1300"/>
              </a:spcBef>
              <a:spcAft>
                <a:spcPts val="0"/>
              </a:spcAft>
              <a:buNone/>
            </a:pPr>
            <a:r>
              <a:rPr lang="en" sz="2000" b="1">
                <a:solidFill>
                  <a:srgbClr val="212529"/>
                </a:solidFill>
                <a:highlight>
                  <a:srgbClr val="FFFFFF"/>
                </a:highlight>
              </a:rPr>
              <a:t>מדוע מתפילים מים?</a:t>
            </a:r>
            <a:endParaRPr sz="2000" b="1">
              <a:solidFill>
                <a:srgbClr val="212529"/>
              </a:solidFill>
              <a:highlight>
                <a:srgbClr val="FFFFFF"/>
              </a:highlight>
            </a:endParaRPr>
          </a:p>
          <a:p>
            <a:pPr marR="292100" indent="-355600" algn="r">
              <a:spcBef>
                <a:spcPts val="400"/>
              </a:spcBef>
              <a:buClr>
                <a:srgbClr val="212529"/>
              </a:buClr>
              <a:buSzPts val="2000"/>
            </a:pPr>
            <a:r>
              <a:rPr lang="en" sz="2000">
                <a:solidFill>
                  <a:srgbClr val="212529"/>
                </a:solidFill>
                <a:highlight>
                  <a:srgbClr val="FFFFFF"/>
                </a:highlight>
              </a:rPr>
              <a:t>פתרון למחסור במים - </a:t>
            </a:r>
            <a:r>
              <a:rPr lang="en" sz="2000">
                <a:solidFill>
                  <a:srgbClr val="212529"/>
                </a:solidFill>
                <a:highlight>
                  <a:schemeClr val="lt1"/>
                </a:highlight>
              </a:rPr>
              <a:t>על מנת לקבל מים הראויים לשתייה או לחקלאות ולכל שימוש אחר במים באיכות של מי שתיה. </a:t>
            </a:r>
            <a:endParaRPr sz="2000">
              <a:solidFill>
                <a:srgbClr val="212529"/>
              </a:solidFill>
              <a:highlight>
                <a:srgbClr val="FFFFFF"/>
              </a:highlight>
            </a:endParaRPr>
          </a:p>
          <a:p>
            <a:pPr marL="457200" marR="292100" lvl="0" indent="-355600" algn="r" rtl="1">
              <a:spcBef>
                <a:spcPts val="0"/>
              </a:spcBef>
              <a:spcAft>
                <a:spcPts val="0"/>
              </a:spcAft>
              <a:buClr>
                <a:srgbClr val="212529"/>
              </a:buClr>
              <a:buSzPts val="2000"/>
              <a:buChar char="●"/>
            </a:pPr>
            <a:r>
              <a:rPr lang="en" sz="2000">
                <a:solidFill>
                  <a:srgbClr val="212529"/>
                </a:solidFill>
                <a:highlight>
                  <a:srgbClr val="FFFFFF"/>
                </a:highlight>
              </a:rPr>
              <a:t>איכות המים גבוהה.</a:t>
            </a:r>
            <a:br>
              <a:rPr lang="en" sz="2000">
                <a:highlight>
                  <a:srgbClr val="FFFFFF"/>
                </a:highlight>
              </a:rPr>
            </a:br>
            <a:r>
              <a:rPr lang="en" sz="2000" b="1">
                <a:solidFill>
                  <a:srgbClr val="212529"/>
                </a:solidFill>
                <a:highlight>
                  <a:srgbClr val="FFFFFF"/>
                </a:highlight>
              </a:rPr>
              <a:t>שיטת ההתפלה - אוסמוזה הפוכה </a:t>
            </a:r>
            <a:r>
              <a:rPr lang="en" sz="1200">
                <a:solidFill>
                  <a:srgbClr val="212529"/>
                </a:solidFill>
                <a:highlight>
                  <a:srgbClr val="FFFFFF"/>
                </a:highlight>
                <a:hlinkClick r:id="rId3"/>
              </a:rPr>
              <a:t>https://youtu.be/kn7Uj87YW7Y?si=RMNRIDNJF-XnhjCe</a:t>
            </a:r>
            <a:endParaRPr lang="en" sz="1200" b="1" u="sng">
              <a:solidFill>
                <a:srgbClr val="0097A7"/>
              </a:solidFill>
              <a:highlight>
                <a:srgbClr val="FFFFFF"/>
              </a:highlight>
            </a:endParaRPr>
          </a:p>
          <a:p>
            <a:pPr marL="0" marR="292100" indent="0" algn="r">
              <a:lnSpc>
                <a:spcPct val="114999"/>
              </a:lnSpc>
              <a:buNone/>
            </a:pPr>
            <a:endParaRPr lang="en" sz="2000">
              <a:solidFill>
                <a:srgbClr val="212529"/>
              </a:solidFill>
              <a:highlight>
                <a:srgbClr val="FFFFFF"/>
              </a:highlight>
            </a:endParaRPr>
          </a:p>
        </p:txBody>
      </p:sp>
      <p:sp>
        <p:nvSpPr>
          <p:cNvPr id="695" name="Google Shape;695;p46"/>
          <p:cNvSpPr txBox="1">
            <a:spLocks noGrp="1"/>
          </p:cNvSpPr>
          <p:nvPr>
            <p:ph type="sldNum" idx="12"/>
          </p:nvPr>
        </p:nvSpPr>
        <p:spPr>
          <a:xfrm>
            <a:off x="8537225" y="491640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33</a:t>
            </a:fld>
            <a:endParaRPr/>
          </a:p>
        </p:txBody>
      </p:sp>
      <p:sp>
        <p:nvSpPr>
          <p:cNvPr id="696" name="Google Shape;696;p46"/>
          <p:cNvSpPr txBox="1"/>
          <p:nvPr/>
        </p:nvSpPr>
        <p:spPr>
          <a:xfrm>
            <a:off x="8540319" y="168753"/>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he-IL" sz="2500" b="1">
                <a:solidFill>
                  <a:schemeClr val="lt1"/>
                </a:solidFill>
                <a:latin typeface="Calibri"/>
                <a:ea typeface="Calibri"/>
                <a:cs typeface="Calibri"/>
                <a:sym typeface="Calibri"/>
              </a:rPr>
              <a:t>1.4</a:t>
            </a:r>
            <a:endParaRPr sz="2500" b="1">
              <a:solidFill>
                <a:schemeClr val="lt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47"/>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algn="r">
              <a:buSzPts val="990"/>
            </a:pPr>
            <a:r>
              <a:rPr lang="he-IL" sz="3600" b="1"/>
              <a:t>תהליך ההתפלה בישראל  </a:t>
            </a:r>
          </a:p>
        </p:txBody>
      </p:sp>
      <p:sp>
        <p:nvSpPr>
          <p:cNvPr id="703" name="Google Shape;703;p47"/>
          <p:cNvSpPr txBox="1">
            <a:spLocks noGrp="1"/>
          </p:cNvSpPr>
          <p:nvPr>
            <p:ph type="body" idx="1"/>
          </p:nvPr>
        </p:nvSpPr>
        <p:spPr>
          <a:xfrm>
            <a:off x="623400" y="748275"/>
            <a:ext cx="8520600" cy="4562700"/>
          </a:xfrm>
          <a:prstGeom prst="rect">
            <a:avLst/>
          </a:prstGeom>
        </p:spPr>
        <p:txBody>
          <a:bodyPr spcFirstLastPara="1" wrap="square" lIns="91425" tIns="91425" rIns="91425" bIns="91425" anchor="t" anchorCtr="0">
            <a:noAutofit/>
          </a:bodyPr>
          <a:lstStyle/>
          <a:p>
            <a:pPr marL="457200" lvl="0" indent="-368300" algn="r" rtl="1">
              <a:spcBef>
                <a:spcPts val="0"/>
              </a:spcBef>
              <a:spcAft>
                <a:spcPts val="0"/>
              </a:spcAft>
              <a:buClr>
                <a:schemeClr val="dk1"/>
              </a:buClr>
              <a:buSzPts val="2200"/>
              <a:buAutoNum type="arabicPeriod"/>
            </a:pPr>
            <a:endParaRPr lang="en" sz="2200">
              <a:solidFill>
                <a:schemeClr val="dk1"/>
              </a:solidFill>
            </a:endParaRPr>
          </a:p>
          <a:p>
            <a:pPr marL="457200" lvl="0" indent="-368300" algn="r" rtl="1">
              <a:spcBef>
                <a:spcPts val="0"/>
              </a:spcBef>
              <a:spcAft>
                <a:spcPts val="0"/>
              </a:spcAft>
              <a:buClr>
                <a:schemeClr val="dk1"/>
              </a:buClr>
              <a:buSzPts val="2200"/>
              <a:buAutoNum type="arabicPeriod"/>
            </a:pPr>
            <a:r>
              <a:rPr lang="en" sz="2200" err="1">
                <a:solidFill>
                  <a:schemeClr val="dk1"/>
                </a:solidFill>
              </a:rPr>
              <a:t>חפשו</a:t>
            </a:r>
            <a:r>
              <a:rPr lang="en" sz="2200">
                <a:solidFill>
                  <a:schemeClr val="dk1"/>
                </a:solidFill>
              </a:rPr>
              <a:t> ב</a:t>
            </a:r>
            <a:r>
              <a:rPr lang="en" sz="2200" u="sng">
                <a:solidFill>
                  <a:srgbClr val="0097A7"/>
                </a:solidFill>
                <a:hlinkClick r:id="rId3">
                  <a:extLst>
                    <a:ext uri="{A12FA001-AC4F-418D-AE19-62706E023703}">
                      <ahyp:hlinkClr xmlns:ahyp="http://schemas.microsoft.com/office/drawing/2018/hyperlinkcolor" val="tx"/>
                    </a:ext>
                  </a:extLst>
                </a:hlinkClick>
              </a:rPr>
              <a:t>אתר רשות המים</a:t>
            </a:r>
            <a:r>
              <a:rPr lang="en" sz="2200">
                <a:solidFill>
                  <a:schemeClr val="dk1"/>
                </a:solidFill>
              </a:rPr>
              <a:t>:</a:t>
            </a:r>
            <a:br>
              <a:rPr lang="en" sz="2200"/>
            </a:br>
            <a:r>
              <a:rPr lang="en" sz="2200">
                <a:solidFill>
                  <a:schemeClr val="dk1"/>
                </a:solidFill>
              </a:rPr>
              <a:t>א. </a:t>
            </a:r>
            <a:r>
              <a:rPr lang="en" sz="2200" err="1">
                <a:solidFill>
                  <a:schemeClr val="dk1"/>
                </a:solidFill>
              </a:rPr>
              <a:t>כמה</a:t>
            </a:r>
            <a:r>
              <a:rPr lang="en" sz="2200">
                <a:solidFill>
                  <a:schemeClr val="dk1"/>
                </a:solidFill>
              </a:rPr>
              <a:t> </a:t>
            </a:r>
            <a:r>
              <a:rPr lang="en" sz="2200" err="1">
                <a:solidFill>
                  <a:schemeClr val="dk1"/>
                </a:solidFill>
              </a:rPr>
              <a:t>מתקני</a:t>
            </a:r>
            <a:r>
              <a:rPr lang="en" sz="2200">
                <a:solidFill>
                  <a:schemeClr val="dk1"/>
                </a:solidFill>
              </a:rPr>
              <a:t> </a:t>
            </a:r>
            <a:r>
              <a:rPr lang="en" sz="2200" err="1">
                <a:solidFill>
                  <a:schemeClr val="dk1"/>
                </a:solidFill>
              </a:rPr>
              <a:t>התפלה</a:t>
            </a:r>
            <a:r>
              <a:rPr lang="en" sz="2200">
                <a:solidFill>
                  <a:schemeClr val="dk1"/>
                </a:solidFill>
              </a:rPr>
              <a:t> </a:t>
            </a:r>
            <a:r>
              <a:rPr lang="en" sz="2200" err="1">
                <a:solidFill>
                  <a:schemeClr val="dk1"/>
                </a:solidFill>
              </a:rPr>
              <a:t>יש</a:t>
            </a:r>
            <a:r>
              <a:rPr lang="en" sz="2200">
                <a:solidFill>
                  <a:schemeClr val="dk1"/>
                </a:solidFill>
              </a:rPr>
              <a:t> </a:t>
            </a:r>
            <a:r>
              <a:rPr lang="en" sz="2200" err="1">
                <a:solidFill>
                  <a:schemeClr val="dk1"/>
                </a:solidFill>
              </a:rPr>
              <a:t>בארץ</a:t>
            </a:r>
            <a:r>
              <a:rPr lang="en" sz="2200">
                <a:solidFill>
                  <a:schemeClr val="dk1"/>
                </a:solidFill>
              </a:rPr>
              <a:t>?</a:t>
            </a:r>
            <a:br>
              <a:rPr lang="en" sz="2200"/>
            </a:br>
            <a:r>
              <a:rPr lang="en" sz="2200">
                <a:solidFill>
                  <a:schemeClr val="dk1"/>
                </a:solidFill>
              </a:rPr>
              <a:t>ב. </a:t>
            </a:r>
            <a:r>
              <a:rPr lang="en" sz="2200" err="1">
                <a:solidFill>
                  <a:schemeClr val="dk1"/>
                </a:solidFill>
              </a:rPr>
              <a:t>מהו</a:t>
            </a:r>
            <a:r>
              <a:rPr lang="en" sz="2200">
                <a:solidFill>
                  <a:schemeClr val="dk1"/>
                </a:solidFill>
              </a:rPr>
              <a:t> </a:t>
            </a:r>
            <a:r>
              <a:rPr lang="en" sz="2200" err="1">
                <a:solidFill>
                  <a:schemeClr val="dk1"/>
                </a:solidFill>
              </a:rPr>
              <a:t>המתקן</a:t>
            </a:r>
            <a:r>
              <a:rPr lang="en" sz="2200">
                <a:solidFill>
                  <a:schemeClr val="dk1"/>
                </a:solidFill>
              </a:rPr>
              <a:t> </a:t>
            </a:r>
            <a:r>
              <a:rPr lang="en" sz="2200" err="1">
                <a:solidFill>
                  <a:schemeClr val="dk1"/>
                </a:solidFill>
              </a:rPr>
              <a:t>הקרוב</a:t>
            </a:r>
            <a:r>
              <a:rPr lang="en" sz="2200">
                <a:solidFill>
                  <a:schemeClr val="dk1"/>
                </a:solidFill>
              </a:rPr>
              <a:t> </a:t>
            </a:r>
            <a:r>
              <a:rPr lang="en" sz="2200" err="1">
                <a:solidFill>
                  <a:schemeClr val="dk1"/>
                </a:solidFill>
              </a:rPr>
              <a:t>ביותר</a:t>
            </a:r>
            <a:r>
              <a:rPr lang="en" sz="2200">
                <a:solidFill>
                  <a:schemeClr val="dk1"/>
                </a:solidFill>
              </a:rPr>
              <a:t> </a:t>
            </a:r>
            <a:r>
              <a:rPr lang="en" sz="2200" err="1">
                <a:solidFill>
                  <a:schemeClr val="dk1"/>
                </a:solidFill>
              </a:rPr>
              <a:t>אליכם</a:t>
            </a:r>
            <a:r>
              <a:rPr lang="en" sz="2200">
                <a:solidFill>
                  <a:schemeClr val="dk1"/>
                </a:solidFill>
              </a:rPr>
              <a:t> </a:t>
            </a:r>
            <a:r>
              <a:rPr lang="en" sz="2200" err="1">
                <a:solidFill>
                  <a:schemeClr val="dk1"/>
                </a:solidFill>
              </a:rPr>
              <a:t>של</a:t>
            </a:r>
            <a:r>
              <a:rPr lang="en" sz="2200">
                <a:solidFill>
                  <a:schemeClr val="dk1"/>
                </a:solidFill>
              </a:rPr>
              <a:t> </a:t>
            </a:r>
            <a:r>
              <a:rPr lang="en" sz="2200" err="1">
                <a:solidFill>
                  <a:schemeClr val="dk1"/>
                </a:solidFill>
              </a:rPr>
              <a:t>התפלת</a:t>
            </a:r>
            <a:r>
              <a:rPr lang="en" sz="2200">
                <a:solidFill>
                  <a:schemeClr val="dk1"/>
                </a:solidFill>
              </a:rPr>
              <a:t> </a:t>
            </a:r>
            <a:r>
              <a:rPr lang="he-IL" sz="2200">
                <a:solidFill>
                  <a:schemeClr val="dk1"/>
                </a:solidFill>
              </a:rPr>
              <a:t>מים</a:t>
            </a:r>
          </a:p>
          <a:p>
            <a:pPr lvl="0" indent="-368300" algn="r" rtl="1">
              <a:lnSpc>
                <a:spcPct val="114999"/>
              </a:lnSpc>
              <a:buClr>
                <a:srgbClr val="000000"/>
              </a:buClr>
              <a:buSzPts val="2200"/>
              <a:buAutoNum type="arabicPeriod"/>
            </a:pPr>
            <a:endParaRPr lang="he-IL" sz="2200">
              <a:solidFill>
                <a:schemeClr val="dk1"/>
              </a:solidFill>
            </a:endParaRPr>
          </a:p>
          <a:p>
            <a:pPr indent="-368300" algn="r">
              <a:lnSpc>
                <a:spcPct val="114999"/>
              </a:lnSpc>
              <a:buClr>
                <a:srgbClr val="000000"/>
              </a:buClr>
              <a:buSzPts val="2200"/>
              <a:buAutoNum type="arabicPeriod"/>
            </a:pPr>
            <a:endParaRPr lang="he-IL" sz="2200">
              <a:solidFill>
                <a:schemeClr val="dk1"/>
              </a:solidFill>
            </a:endParaRPr>
          </a:p>
          <a:p>
            <a:pPr indent="-368300" algn="r">
              <a:lnSpc>
                <a:spcPct val="114999"/>
              </a:lnSpc>
              <a:buClr>
                <a:srgbClr val="000000"/>
              </a:buClr>
              <a:buSzPts val="2200"/>
              <a:buAutoNum type="arabicPeriod"/>
            </a:pPr>
            <a:r>
              <a:rPr lang="he-IL" sz="2200">
                <a:solidFill>
                  <a:schemeClr val="dk1"/>
                </a:solidFill>
                <a:highlight>
                  <a:srgbClr val="FFFF00"/>
                </a:highlight>
              </a:rPr>
              <a:t>הוספת ניסוי אוסמוזה </a:t>
            </a:r>
          </a:p>
          <a:p>
            <a:pPr marL="0" indent="0" algn="r">
              <a:spcBef>
                <a:spcPts val="1200"/>
              </a:spcBef>
              <a:spcAft>
                <a:spcPts val="1200"/>
              </a:spcAft>
              <a:buNone/>
            </a:pPr>
            <a:endParaRPr lang="he-IL" sz="2200">
              <a:solidFill>
                <a:schemeClr val="dk1"/>
              </a:solidFill>
            </a:endParaRPr>
          </a:p>
        </p:txBody>
      </p:sp>
      <p:sp>
        <p:nvSpPr>
          <p:cNvPr id="704" name="Google Shape;704;p4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34</a:t>
            </a:fld>
            <a:endParaRPr/>
          </a:p>
        </p:txBody>
      </p:sp>
      <p:sp>
        <p:nvSpPr>
          <p:cNvPr id="705" name="Google Shape;705;p47"/>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he-IL" sz="2500" b="1">
                <a:solidFill>
                  <a:schemeClr val="lt1"/>
                </a:solidFill>
                <a:latin typeface="Calibri"/>
                <a:ea typeface="Calibri"/>
                <a:cs typeface="Calibri"/>
                <a:sym typeface="Calibri"/>
              </a:rPr>
              <a:t>1.4</a:t>
            </a:r>
            <a:endParaRPr sz="2500" b="1">
              <a:solidFill>
                <a:schemeClr val="lt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48"/>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err="1"/>
              <a:t>החסרונות</a:t>
            </a:r>
            <a:r>
              <a:rPr lang="en" sz="3600" b="1"/>
              <a:t> </a:t>
            </a:r>
            <a:r>
              <a:rPr lang="en" sz="3600" b="1" err="1"/>
              <a:t>בתהליך</a:t>
            </a:r>
            <a:r>
              <a:rPr lang="en" sz="3600" b="1"/>
              <a:t> </a:t>
            </a:r>
            <a:r>
              <a:rPr lang="en" sz="3600" b="1" err="1"/>
              <a:t>ההתפלה</a:t>
            </a:r>
          </a:p>
        </p:txBody>
      </p:sp>
      <p:sp>
        <p:nvSpPr>
          <p:cNvPr id="711" name="Google Shape;711;p48"/>
          <p:cNvSpPr txBox="1">
            <a:spLocks noGrp="1"/>
          </p:cNvSpPr>
          <p:nvPr>
            <p:ph type="body" idx="1"/>
          </p:nvPr>
        </p:nvSpPr>
        <p:spPr>
          <a:xfrm>
            <a:off x="2800403" y="843813"/>
            <a:ext cx="6138503" cy="3998019"/>
          </a:xfrm>
          <a:prstGeom prst="rect">
            <a:avLst/>
          </a:prstGeom>
        </p:spPr>
        <p:txBody>
          <a:bodyPr spcFirstLastPara="1" wrap="square" lIns="91425" tIns="91425" rIns="91425" bIns="91425" anchor="t" anchorCtr="0">
            <a:noAutofit/>
          </a:bodyPr>
          <a:lstStyle/>
          <a:p>
            <a:pPr marL="431800" algn="r">
              <a:lnSpc>
                <a:spcPct val="100000"/>
              </a:lnSpc>
              <a:buClr>
                <a:schemeClr val="dk1"/>
              </a:buClr>
              <a:buSzPts val="2200"/>
              <a:buAutoNum type="arabicPeriod"/>
            </a:pPr>
            <a:r>
              <a:rPr lang="en-US" sz="2000" err="1">
                <a:solidFill>
                  <a:schemeClr val="tx1"/>
                </a:solidFill>
              </a:rPr>
              <a:t>תהליך</a:t>
            </a:r>
            <a:r>
              <a:rPr lang="en-US" sz="2000">
                <a:solidFill>
                  <a:schemeClr val="tx1"/>
                </a:solidFill>
              </a:rPr>
              <a:t> </a:t>
            </a:r>
            <a:r>
              <a:rPr lang="en-US" sz="2000" err="1">
                <a:solidFill>
                  <a:schemeClr val="tx1"/>
                </a:solidFill>
              </a:rPr>
              <a:t>ההתפלה</a:t>
            </a:r>
            <a:r>
              <a:rPr lang="en-US" sz="2000">
                <a:solidFill>
                  <a:schemeClr val="tx1"/>
                </a:solidFill>
              </a:rPr>
              <a:t> </a:t>
            </a:r>
            <a:r>
              <a:rPr lang="en-US" sz="2000" err="1">
                <a:solidFill>
                  <a:schemeClr val="tx1"/>
                </a:solidFill>
              </a:rPr>
              <a:t>צורך</a:t>
            </a:r>
            <a:r>
              <a:rPr lang="en-US" sz="2000">
                <a:solidFill>
                  <a:schemeClr val="tx1"/>
                </a:solidFill>
              </a:rPr>
              <a:t> </a:t>
            </a:r>
            <a:r>
              <a:rPr lang="en-US" sz="2000" err="1">
                <a:solidFill>
                  <a:schemeClr val="tx1"/>
                </a:solidFill>
              </a:rPr>
              <a:t>הרבה</a:t>
            </a:r>
            <a:r>
              <a:rPr lang="en-US" sz="2000">
                <a:solidFill>
                  <a:schemeClr val="tx1"/>
                </a:solidFill>
              </a:rPr>
              <a:t> </a:t>
            </a:r>
            <a:r>
              <a:rPr lang="en-US" sz="2000" err="1">
                <a:solidFill>
                  <a:schemeClr val="tx1"/>
                </a:solidFill>
              </a:rPr>
              <a:t>אנרגיה</a:t>
            </a:r>
            <a:endParaRPr lang="en-US" sz="2000">
              <a:solidFill>
                <a:schemeClr val="tx1"/>
              </a:solidFill>
            </a:endParaRPr>
          </a:p>
          <a:p>
            <a:pPr marL="431800" algn="r">
              <a:lnSpc>
                <a:spcPct val="100000"/>
              </a:lnSpc>
              <a:buClr>
                <a:schemeClr val="dk1"/>
              </a:buClr>
              <a:buSzPts val="2200"/>
              <a:buAutoNum type="arabicPeriod"/>
            </a:pPr>
            <a:r>
              <a:rPr lang="en-US" sz="2000" err="1">
                <a:solidFill>
                  <a:schemeClr val="tx1"/>
                </a:solidFill>
              </a:rPr>
              <a:t>יצירת</a:t>
            </a:r>
            <a:r>
              <a:rPr lang="en-US" sz="2000">
                <a:solidFill>
                  <a:schemeClr val="tx1"/>
                </a:solidFill>
              </a:rPr>
              <a:t> </a:t>
            </a:r>
            <a:r>
              <a:rPr lang="en-US" sz="2000" err="1">
                <a:solidFill>
                  <a:schemeClr val="tx1"/>
                </a:solidFill>
              </a:rPr>
              <a:t>תמלחת</a:t>
            </a:r>
            <a:r>
              <a:rPr lang="en-US" sz="2000">
                <a:solidFill>
                  <a:schemeClr val="tx1"/>
                </a:solidFill>
              </a:rPr>
              <a:t>: </a:t>
            </a:r>
          </a:p>
          <a:p>
            <a:pPr marL="1003300" lvl="1" algn="r">
              <a:lnSpc>
                <a:spcPct val="100000"/>
              </a:lnSpc>
              <a:buClr>
                <a:schemeClr val="dk1"/>
              </a:buClr>
              <a:buSzPts val="2200"/>
              <a:buFont typeface="Courier New"/>
              <a:buChar char="o"/>
            </a:pPr>
            <a:r>
              <a:rPr lang="en" sz="2000" err="1">
                <a:solidFill>
                  <a:schemeClr val="tx1"/>
                </a:solidFill>
              </a:rPr>
              <a:t>בסוף</a:t>
            </a:r>
            <a:r>
              <a:rPr lang="en" sz="2000">
                <a:solidFill>
                  <a:schemeClr val="tx1"/>
                </a:solidFill>
              </a:rPr>
              <a:t> </a:t>
            </a:r>
            <a:r>
              <a:rPr lang="en" sz="2000" err="1">
                <a:solidFill>
                  <a:schemeClr val="tx1"/>
                </a:solidFill>
              </a:rPr>
              <a:t>תהליך</a:t>
            </a:r>
            <a:r>
              <a:rPr lang="en" sz="2000">
                <a:solidFill>
                  <a:schemeClr val="tx1"/>
                </a:solidFill>
              </a:rPr>
              <a:t> </a:t>
            </a:r>
            <a:r>
              <a:rPr lang="en" sz="2000" err="1">
                <a:solidFill>
                  <a:schemeClr val="tx1"/>
                </a:solidFill>
              </a:rPr>
              <a:t>ההתפלה</a:t>
            </a:r>
            <a:r>
              <a:rPr lang="en" sz="2000">
                <a:solidFill>
                  <a:schemeClr val="tx1"/>
                </a:solidFill>
              </a:rPr>
              <a:t> </a:t>
            </a:r>
            <a:r>
              <a:rPr lang="en" sz="2000" err="1">
                <a:solidFill>
                  <a:schemeClr val="tx1"/>
                </a:solidFill>
              </a:rPr>
              <a:t>נותרת</a:t>
            </a:r>
            <a:r>
              <a:rPr lang="en" sz="2000">
                <a:solidFill>
                  <a:schemeClr val="tx1"/>
                </a:solidFill>
              </a:rPr>
              <a:t> </a:t>
            </a:r>
            <a:r>
              <a:rPr lang="en" sz="2000" err="1">
                <a:solidFill>
                  <a:schemeClr val="tx1"/>
                </a:solidFill>
              </a:rPr>
              <a:t>פסולת</a:t>
            </a:r>
            <a:r>
              <a:rPr lang="en" sz="2000">
                <a:solidFill>
                  <a:schemeClr val="tx1"/>
                </a:solidFill>
              </a:rPr>
              <a:t>: </a:t>
            </a:r>
            <a:r>
              <a:rPr lang="en" sz="2000" err="1">
                <a:solidFill>
                  <a:schemeClr val="tx1"/>
                </a:solidFill>
              </a:rPr>
              <a:t>תמלחת</a:t>
            </a:r>
            <a:r>
              <a:rPr lang="en" sz="2000">
                <a:solidFill>
                  <a:schemeClr val="tx1"/>
                </a:solidFill>
              </a:rPr>
              <a:t> – </a:t>
            </a:r>
            <a:r>
              <a:rPr lang="en" sz="2000" err="1">
                <a:solidFill>
                  <a:schemeClr val="tx1"/>
                </a:solidFill>
              </a:rPr>
              <a:t>תמיסת</a:t>
            </a:r>
            <a:r>
              <a:rPr lang="en" sz="2000">
                <a:solidFill>
                  <a:schemeClr val="tx1"/>
                </a:solidFill>
              </a:rPr>
              <a:t> </a:t>
            </a:r>
            <a:r>
              <a:rPr lang="en" sz="2000" err="1">
                <a:solidFill>
                  <a:schemeClr val="tx1"/>
                </a:solidFill>
              </a:rPr>
              <a:t>מלח</a:t>
            </a:r>
            <a:r>
              <a:rPr lang="en" sz="2000">
                <a:solidFill>
                  <a:schemeClr val="tx1"/>
                </a:solidFill>
              </a:rPr>
              <a:t> (</a:t>
            </a:r>
            <a:r>
              <a:rPr lang="en" sz="2000" err="1">
                <a:solidFill>
                  <a:schemeClr val="tx1"/>
                </a:solidFill>
              </a:rPr>
              <a:t>שולחן</a:t>
            </a:r>
            <a:r>
              <a:rPr lang="en" sz="2000">
                <a:solidFill>
                  <a:schemeClr val="tx1"/>
                </a:solidFill>
              </a:rPr>
              <a:t>) </a:t>
            </a:r>
            <a:r>
              <a:rPr lang="en" sz="2000" err="1">
                <a:solidFill>
                  <a:schemeClr val="tx1"/>
                </a:solidFill>
              </a:rPr>
              <a:t>מרוכזת</a:t>
            </a:r>
            <a:r>
              <a:rPr lang="en" sz="2000">
                <a:solidFill>
                  <a:schemeClr val="tx1"/>
                </a:solidFill>
              </a:rPr>
              <a:t> </a:t>
            </a:r>
            <a:r>
              <a:rPr lang="en" sz="2000" err="1">
                <a:solidFill>
                  <a:schemeClr val="tx1"/>
                </a:solidFill>
              </a:rPr>
              <a:t>מאוד</a:t>
            </a:r>
            <a:endParaRPr lang="en" sz="2000">
              <a:solidFill>
                <a:schemeClr val="tx1"/>
              </a:solidFill>
            </a:endParaRPr>
          </a:p>
          <a:p>
            <a:pPr lvl="1" indent="-368300" algn="r">
              <a:lnSpc>
                <a:spcPct val="100000"/>
              </a:lnSpc>
              <a:buClr>
                <a:schemeClr val="dk1"/>
              </a:buClr>
              <a:buSzPts val="2200"/>
              <a:buFont typeface="Courier New"/>
              <a:buChar char="o"/>
            </a:pPr>
            <a:r>
              <a:rPr lang="en" sz="2000">
                <a:solidFill>
                  <a:schemeClr val="tx1"/>
                </a:solidFill>
              </a:rPr>
              <a:t> כ-60% </a:t>
            </a:r>
            <a:r>
              <a:rPr lang="en" sz="2000" err="1">
                <a:solidFill>
                  <a:schemeClr val="tx1"/>
                </a:solidFill>
              </a:rPr>
              <a:t>מהמים</a:t>
            </a:r>
            <a:r>
              <a:rPr lang="en" sz="2000">
                <a:solidFill>
                  <a:schemeClr val="tx1"/>
                </a:solidFill>
              </a:rPr>
              <a:t> </a:t>
            </a:r>
            <a:r>
              <a:rPr lang="en" sz="2000" err="1">
                <a:solidFill>
                  <a:schemeClr val="tx1"/>
                </a:solidFill>
              </a:rPr>
              <a:t>המליחים</a:t>
            </a:r>
            <a:r>
              <a:rPr lang="en" sz="2000">
                <a:solidFill>
                  <a:schemeClr val="tx1"/>
                </a:solidFill>
              </a:rPr>
              <a:t> </a:t>
            </a:r>
            <a:r>
              <a:rPr lang="en" sz="2000" err="1">
                <a:solidFill>
                  <a:schemeClr val="tx1"/>
                </a:solidFill>
              </a:rPr>
              <a:t>שנשאבים</a:t>
            </a:r>
            <a:r>
              <a:rPr lang="en" sz="2000">
                <a:solidFill>
                  <a:schemeClr val="tx1"/>
                </a:solidFill>
              </a:rPr>
              <a:t> </a:t>
            </a:r>
            <a:r>
              <a:rPr lang="en" sz="2000" err="1">
                <a:solidFill>
                  <a:schemeClr val="tx1"/>
                </a:solidFill>
              </a:rPr>
              <a:t>להתפלה</a:t>
            </a:r>
            <a:r>
              <a:rPr lang="en" sz="2000">
                <a:solidFill>
                  <a:schemeClr val="tx1"/>
                </a:solidFill>
              </a:rPr>
              <a:t> </a:t>
            </a:r>
            <a:r>
              <a:rPr lang="en" sz="2000" err="1">
                <a:solidFill>
                  <a:schemeClr val="tx1"/>
                </a:solidFill>
              </a:rPr>
              <a:t>הופכים</a:t>
            </a:r>
            <a:r>
              <a:rPr lang="en" sz="2000">
                <a:solidFill>
                  <a:schemeClr val="tx1"/>
                </a:solidFill>
              </a:rPr>
              <a:t> </a:t>
            </a:r>
            <a:r>
              <a:rPr lang="en" sz="2000" err="1">
                <a:solidFill>
                  <a:schemeClr val="tx1"/>
                </a:solidFill>
              </a:rPr>
              <a:t>בסופו</a:t>
            </a:r>
            <a:r>
              <a:rPr lang="en" sz="2000">
                <a:solidFill>
                  <a:schemeClr val="tx1"/>
                </a:solidFill>
              </a:rPr>
              <a:t> </a:t>
            </a:r>
            <a:r>
              <a:rPr lang="en" sz="2000" err="1">
                <a:solidFill>
                  <a:schemeClr val="tx1"/>
                </a:solidFill>
              </a:rPr>
              <a:t>של</a:t>
            </a:r>
            <a:r>
              <a:rPr lang="en" sz="2000">
                <a:solidFill>
                  <a:schemeClr val="tx1"/>
                </a:solidFill>
              </a:rPr>
              <a:t> </a:t>
            </a:r>
            <a:r>
              <a:rPr lang="en" sz="2000" err="1">
                <a:solidFill>
                  <a:schemeClr val="tx1"/>
                </a:solidFill>
              </a:rPr>
              <a:t>דבר</a:t>
            </a:r>
            <a:r>
              <a:rPr lang="en" sz="2000">
                <a:solidFill>
                  <a:schemeClr val="tx1"/>
                </a:solidFill>
              </a:rPr>
              <a:t> </a:t>
            </a:r>
            <a:r>
              <a:rPr lang="en" sz="2000" err="1">
                <a:solidFill>
                  <a:schemeClr val="tx1"/>
                </a:solidFill>
              </a:rPr>
              <a:t>לפסולת</a:t>
            </a:r>
            <a:r>
              <a:rPr lang="en" sz="2000">
                <a:solidFill>
                  <a:schemeClr val="tx1"/>
                </a:solidFill>
              </a:rPr>
              <a:t> (</a:t>
            </a:r>
            <a:r>
              <a:rPr lang="en" sz="2000" err="1">
                <a:solidFill>
                  <a:schemeClr val="tx1"/>
                </a:solidFill>
              </a:rPr>
              <a:t>תמלחת</a:t>
            </a:r>
            <a:r>
              <a:rPr lang="en" sz="2000">
                <a:solidFill>
                  <a:schemeClr val="tx1"/>
                </a:solidFill>
              </a:rPr>
              <a:t>).</a:t>
            </a:r>
          </a:p>
          <a:p>
            <a:pPr lvl="1" indent="-368300" algn="r">
              <a:lnSpc>
                <a:spcPct val="100000"/>
              </a:lnSpc>
              <a:buClr>
                <a:schemeClr val="dk1"/>
              </a:buClr>
              <a:buSzPts val="2200"/>
              <a:buFont typeface="Courier New"/>
              <a:buChar char="o"/>
            </a:pPr>
            <a:r>
              <a:rPr lang="en" sz="2000" err="1">
                <a:solidFill>
                  <a:schemeClr val="tx1"/>
                </a:solidFill>
              </a:rPr>
              <a:t>פוטנציאל</a:t>
            </a:r>
            <a:r>
              <a:rPr lang="en" sz="2000">
                <a:solidFill>
                  <a:schemeClr val="tx1"/>
                </a:solidFill>
              </a:rPr>
              <a:t> </a:t>
            </a:r>
            <a:r>
              <a:rPr lang="en" sz="2000" err="1">
                <a:solidFill>
                  <a:schemeClr val="tx1"/>
                </a:solidFill>
              </a:rPr>
              <a:t>פגיעה</a:t>
            </a:r>
            <a:r>
              <a:rPr lang="en" sz="2000">
                <a:solidFill>
                  <a:schemeClr val="tx1"/>
                </a:solidFill>
              </a:rPr>
              <a:t> </a:t>
            </a:r>
            <a:r>
              <a:rPr lang="en" sz="2000" err="1">
                <a:solidFill>
                  <a:schemeClr val="tx1"/>
                </a:solidFill>
              </a:rPr>
              <a:t>סביבתית</a:t>
            </a:r>
            <a:r>
              <a:rPr lang="en" sz="2000">
                <a:solidFill>
                  <a:schemeClr val="tx1"/>
                </a:solidFill>
              </a:rPr>
              <a:t> </a:t>
            </a:r>
            <a:r>
              <a:rPr lang="en" sz="2000" err="1">
                <a:solidFill>
                  <a:schemeClr val="tx1"/>
                </a:solidFill>
              </a:rPr>
              <a:t>בגלל</a:t>
            </a:r>
            <a:r>
              <a:rPr lang="en" sz="2000">
                <a:solidFill>
                  <a:schemeClr val="tx1"/>
                </a:solidFill>
              </a:rPr>
              <a:t> </a:t>
            </a:r>
            <a:r>
              <a:rPr lang="en" sz="2000" err="1">
                <a:solidFill>
                  <a:schemeClr val="tx1"/>
                </a:solidFill>
              </a:rPr>
              <a:t>הזרמת</a:t>
            </a:r>
            <a:r>
              <a:rPr lang="en" sz="2000">
                <a:solidFill>
                  <a:schemeClr val="tx1"/>
                </a:solidFill>
              </a:rPr>
              <a:t> </a:t>
            </a:r>
            <a:r>
              <a:rPr lang="en" sz="2000" err="1">
                <a:solidFill>
                  <a:schemeClr val="tx1"/>
                </a:solidFill>
              </a:rPr>
              <a:t>התמלחת</a:t>
            </a:r>
            <a:r>
              <a:rPr lang="en" sz="2000">
                <a:solidFill>
                  <a:schemeClr val="tx1"/>
                </a:solidFill>
              </a:rPr>
              <a:t> </a:t>
            </a:r>
            <a:r>
              <a:rPr lang="en" sz="2000" err="1">
                <a:solidFill>
                  <a:schemeClr val="tx1"/>
                </a:solidFill>
              </a:rPr>
              <a:t>חזרה</a:t>
            </a:r>
            <a:r>
              <a:rPr lang="en" sz="2000">
                <a:solidFill>
                  <a:schemeClr val="tx1"/>
                </a:solidFill>
              </a:rPr>
              <a:t> </a:t>
            </a:r>
            <a:r>
              <a:rPr lang="en" sz="2000" err="1">
                <a:solidFill>
                  <a:schemeClr val="tx1"/>
                </a:solidFill>
              </a:rPr>
              <a:t>לים</a:t>
            </a:r>
            <a:r>
              <a:rPr lang="en" sz="2000">
                <a:solidFill>
                  <a:schemeClr val="tx1"/>
                </a:solidFill>
              </a:rPr>
              <a:t>. </a:t>
            </a:r>
          </a:p>
        </p:txBody>
      </p:sp>
      <p:sp>
        <p:nvSpPr>
          <p:cNvPr id="712" name="Google Shape;712;p4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35</a:t>
            </a:fld>
            <a:endParaRPr/>
          </a:p>
        </p:txBody>
      </p:sp>
      <p:pic>
        <p:nvPicPr>
          <p:cNvPr id="713" name="Google Shape;713;p48"/>
          <p:cNvPicPr preferRelativeResize="0"/>
          <p:nvPr/>
        </p:nvPicPr>
        <p:blipFill>
          <a:blip r:embed="rId3">
            <a:alphaModFix/>
          </a:blip>
          <a:stretch>
            <a:fillRect/>
          </a:stretch>
        </p:blipFill>
        <p:spPr>
          <a:xfrm>
            <a:off x="55601" y="3009625"/>
            <a:ext cx="2638223" cy="1759674"/>
          </a:xfrm>
          <a:prstGeom prst="rect">
            <a:avLst/>
          </a:prstGeom>
          <a:noFill/>
          <a:ln>
            <a:noFill/>
          </a:ln>
        </p:spPr>
      </p:pic>
      <p:pic>
        <p:nvPicPr>
          <p:cNvPr id="714" name="Google Shape;714;p48"/>
          <p:cNvPicPr preferRelativeResize="0"/>
          <p:nvPr/>
        </p:nvPicPr>
        <p:blipFill>
          <a:blip r:embed="rId4">
            <a:alphaModFix/>
          </a:blip>
          <a:stretch>
            <a:fillRect/>
          </a:stretch>
        </p:blipFill>
        <p:spPr>
          <a:xfrm>
            <a:off x="54637" y="844600"/>
            <a:ext cx="2640164" cy="1759676"/>
          </a:xfrm>
          <a:prstGeom prst="rect">
            <a:avLst/>
          </a:prstGeom>
          <a:noFill/>
          <a:ln>
            <a:noFill/>
          </a:ln>
        </p:spPr>
      </p:pic>
      <p:sp>
        <p:nvSpPr>
          <p:cNvPr id="715" name="Google Shape;715;p48"/>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500" b="1">
                <a:solidFill>
                  <a:schemeClr val="lt1"/>
                </a:solidFill>
                <a:latin typeface="Calibri"/>
                <a:ea typeface="Calibri"/>
                <a:cs typeface="Calibri"/>
                <a:sym typeface="Calibri"/>
              </a:rPr>
              <a:t>1.</a:t>
            </a:r>
            <a:r>
              <a:rPr lang="he-IL" sz="2500" b="1">
                <a:solidFill>
                  <a:schemeClr val="lt1"/>
                </a:solidFill>
                <a:latin typeface="Calibri"/>
                <a:ea typeface="Calibri"/>
                <a:cs typeface="Calibri"/>
                <a:sym typeface="Calibri"/>
              </a:rPr>
              <a:t>4</a:t>
            </a:r>
            <a:endParaRPr sz="2500" b="1">
              <a:solidFill>
                <a:schemeClr val="lt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49"/>
          <p:cNvSpPr txBox="1">
            <a:spLocks noGrp="1"/>
          </p:cNvSpPr>
          <p:nvPr>
            <p:ph type="title"/>
          </p:nvPr>
        </p:nvSpPr>
        <p:spPr>
          <a:xfrm>
            <a:off x="0" y="180525"/>
            <a:ext cx="8456700" cy="400200"/>
          </a:xfrm>
          <a:prstGeom prst="rect">
            <a:avLst/>
          </a:prstGeom>
        </p:spPr>
        <p:txBody>
          <a:bodyPr spcFirstLastPara="1" wrap="square" lIns="91425" tIns="91425" rIns="91425" bIns="91425" anchor="ctr" anchorCtr="0">
            <a:noAutofit/>
          </a:bodyPr>
          <a:lstStyle/>
          <a:p>
            <a:pPr algn="r">
              <a:buClr>
                <a:schemeClr val="dk1"/>
              </a:buClr>
              <a:buSzPts val="990"/>
            </a:pPr>
            <a:r>
              <a:rPr lang="en" b="1" err="1"/>
              <a:t>החסרונות</a:t>
            </a:r>
            <a:r>
              <a:rPr lang="en" b="1"/>
              <a:t>: </a:t>
            </a:r>
            <a:r>
              <a:rPr lang="en" b="1" err="1"/>
              <a:t>צריכת</a:t>
            </a:r>
            <a:r>
              <a:rPr lang="en" b="1"/>
              <a:t> </a:t>
            </a:r>
            <a:r>
              <a:rPr lang="en" b="1" err="1"/>
              <a:t>כמות</a:t>
            </a:r>
            <a:r>
              <a:rPr lang="en" b="1"/>
              <a:t> </a:t>
            </a:r>
            <a:r>
              <a:rPr lang="en" b="1" err="1"/>
              <a:t>גבוהה</a:t>
            </a:r>
            <a:r>
              <a:rPr lang="en" b="1"/>
              <a:t> </a:t>
            </a:r>
            <a:r>
              <a:rPr lang="en" b="1" err="1"/>
              <a:t>של</a:t>
            </a:r>
            <a:r>
              <a:rPr lang="en" b="1"/>
              <a:t> </a:t>
            </a:r>
            <a:r>
              <a:rPr lang="en" b="1" err="1"/>
              <a:t>אנרגיה</a:t>
            </a:r>
            <a:r>
              <a:rPr lang="en" b="1"/>
              <a:t> - הרחבה</a:t>
            </a:r>
            <a:endParaRPr lang="en-US" b="1"/>
          </a:p>
        </p:txBody>
      </p:sp>
      <p:sp>
        <p:nvSpPr>
          <p:cNvPr id="721" name="Google Shape;721;p49"/>
          <p:cNvSpPr txBox="1">
            <a:spLocks noGrp="1"/>
          </p:cNvSpPr>
          <p:nvPr>
            <p:ph type="body" idx="1"/>
          </p:nvPr>
        </p:nvSpPr>
        <p:spPr>
          <a:xfrm>
            <a:off x="793975" y="730688"/>
            <a:ext cx="8023800" cy="1853400"/>
          </a:xfrm>
          <a:prstGeom prst="rect">
            <a:avLst/>
          </a:prstGeom>
        </p:spPr>
        <p:txBody>
          <a:bodyPr spcFirstLastPara="1" wrap="square" lIns="91425" tIns="91425" rIns="91425" bIns="91425" anchor="t" anchorCtr="0">
            <a:normAutofit lnSpcReduction="10000"/>
          </a:bodyPr>
          <a:lstStyle/>
          <a:p>
            <a:pPr marL="0" lvl="0" indent="0" algn="r" rtl="1">
              <a:spcBef>
                <a:spcPts val="0"/>
              </a:spcBef>
              <a:spcAft>
                <a:spcPts val="0"/>
              </a:spcAft>
              <a:buNone/>
            </a:pPr>
            <a:r>
              <a:rPr lang="en" sz="2000">
                <a:solidFill>
                  <a:schemeClr val="dk1"/>
                </a:solidFill>
                <a:highlight>
                  <a:schemeClr val="lt1"/>
                </a:highlight>
              </a:rPr>
              <a:t>משימה במחברת:</a:t>
            </a:r>
            <a:endParaRPr sz="2000">
              <a:solidFill>
                <a:schemeClr val="dk1"/>
              </a:solidFill>
              <a:highlight>
                <a:schemeClr val="lt1"/>
              </a:highlight>
            </a:endParaRPr>
          </a:p>
          <a:p>
            <a:pPr marL="0" lvl="0" indent="0" algn="r" rtl="1">
              <a:spcBef>
                <a:spcPts val="1200"/>
              </a:spcBef>
              <a:spcAft>
                <a:spcPts val="1200"/>
              </a:spcAft>
              <a:buNone/>
            </a:pPr>
            <a:r>
              <a:rPr lang="en" sz="2000">
                <a:solidFill>
                  <a:schemeClr val="dk1"/>
                </a:solidFill>
                <a:highlight>
                  <a:schemeClr val="lt1"/>
                </a:highlight>
              </a:rPr>
              <a:t>קראו את </a:t>
            </a:r>
            <a:r>
              <a:rPr lang="en" sz="2000" u="sng">
                <a:solidFill>
                  <a:schemeClr val="hlink"/>
                </a:solidFill>
                <a:highlight>
                  <a:schemeClr val="lt1"/>
                </a:highlight>
                <a:hlinkClick r:id="rId3"/>
              </a:rPr>
              <a:t>הכתבה "התפלת מי ים"</a:t>
            </a:r>
            <a:br>
              <a:rPr lang="en" sz="2000">
                <a:solidFill>
                  <a:schemeClr val="dk1"/>
                </a:solidFill>
                <a:highlight>
                  <a:schemeClr val="lt1"/>
                </a:highlight>
              </a:rPr>
            </a:br>
            <a:r>
              <a:rPr lang="en" sz="2000">
                <a:solidFill>
                  <a:schemeClr val="dk1"/>
                </a:solidFill>
                <a:highlight>
                  <a:schemeClr val="lt1"/>
                </a:highlight>
              </a:rPr>
              <a:t>שערו אילו שלבים בתהליך דורשים השקעת אנרגיה.</a:t>
            </a:r>
            <a:br>
              <a:rPr lang="en" sz="2000">
                <a:solidFill>
                  <a:schemeClr val="dk1"/>
                </a:solidFill>
                <a:highlight>
                  <a:schemeClr val="lt1"/>
                </a:highlight>
              </a:rPr>
            </a:br>
            <a:r>
              <a:rPr lang="en" sz="2000">
                <a:solidFill>
                  <a:schemeClr val="dk1"/>
                </a:solidFill>
                <a:highlight>
                  <a:schemeClr val="lt1"/>
                </a:highlight>
              </a:rPr>
              <a:t>בססו את ההשערות שלכםן.</a:t>
            </a:r>
            <a:endParaRPr sz="2000">
              <a:solidFill>
                <a:schemeClr val="dk1"/>
              </a:solidFill>
              <a:highlight>
                <a:schemeClr val="lt1"/>
              </a:highlight>
            </a:endParaRPr>
          </a:p>
        </p:txBody>
      </p:sp>
      <p:sp>
        <p:nvSpPr>
          <p:cNvPr id="722" name="Google Shape;722;p4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36</a:t>
            </a:fld>
            <a:endParaRPr/>
          </a:p>
        </p:txBody>
      </p:sp>
      <p:sp>
        <p:nvSpPr>
          <p:cNvPr id="723" name="Google Shape;723;p49"/>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he-IL" sz="2500" b="1">
                <a:solidFill>
                  <a:schemeClr val="lt1"/>
                </a:solidFill>
                <a:latin typeface="Calibri"/>
                <a:ea typeface="Calibri"/>
                <a:cs typeface="Calibri"/>
                <a:sym typeface="Calibri"/>
              </a:rPr>
              <a:t>1.4</a:t>
            </a:r>
            <a:endParaRPr sz="2500" b="1">
              <a:solidFill>
                <a:schemeClr val="lt1"/>
              </a:solidFill>
              <a:latin typeface="Calibri"/>
              <a:ea typeface="Calibri"/>
              <a:cs typeface="Calibri"/>
              <a:sym typeface="Calibri"/>
            </a:endParaRPr>
          </a:p>
        </p:txBody>
      </p:sp>
      <p:pic>
        <p:nvPicPr>
          <p:cNvPr id="724" name="Google Shape;724;p49"/>
          <p:cNvPicPr preferRelativeResize="0"/>
          <p:nvPr/>
        </p:nvPicPr>
        <p:blipFill>
          <a:blip r:embed="rId4">
            <a:alphaModFix/>
          </a:blip>
          <a:stretch>
            <a:fillRect/>
          </a:stretch>
        </p:blipFill>
        <p:spPr>
          <a:xfrm>
            <a:off x="3233672" y="2627825"/>
            <a:ext cx="2681929" cy="2075801"/>
          </a:xfrm>
          <a:prstGeom prst="rect">
            <a:avLst/>
          </a:prstGeom>
          <a:noFill/>
          <a:ln>
            <a:noFill/>
          </a:ln>
        </p:spPr>
      </p:pic>
      <p:pic>
        <p:nvPicPr>
          <p:cNvPr id="725" name="Google Shape;725;p49"/>
          <p:cNvPicPr preferRelativeResize="0"/>
          <p:nvPr/>
        </p:nvPicPr>
        <p:blipFill>
          <a:blip r:embed="rId5">
            <a:alphaModFix/>
          </a:blip>
          <a:stretch>
            <a:fillRect/>
          </a:stretch>
        </p:blipFill>
        <p:spPr>
          <a:xfrm>
            <a:off x="6023342" y="2627825"/>
            <a:ext cx="3112209" cy="2079900"/>
          </a:xfrm>
          <a:prstGeom prst="rect">
            <a:avLst/>
          </a:prstGeom>
          <a:noFill/>
          <a:ln>
            <a:noFill/>
          </a:ln>
        </p:spPr>
      </p:pic>
      <p:sp>
        <p:nvSpPr>
          <p:cNvPr id="726" name="Google Shape;726;p49"/>
          <p:cNvSpPr txBox="1"/>
          <p:nvPr/>
        </p:nvSpPr>
        <p:spPr>
          <a:xfrm>
            <a:off x="231500" y="4574700"/>
            <a:ext cx="8912400" cy="400200"/>
          </a:xfrm>
          <a:prstGeom prst="rect">
            <a:avLst/>
          </a:prstGeom>
          <a:noFill/>
          <a:ln>
            <a:noFill/>
          </a:ln>
        </p:spPr>
        <p:txBody>
          <a:bodyPr spcFirstLastPara="1" wrap="square" lIns="91425" tIns="91425" rIns="91425" bIns="91425" anchor="t" anchorCtr="0">
            <a:spAutoFit/>
          </a:bodyPr>
          <a:lstStyle/>
          <a:p>
            <a:pPr marL="0" lvl="0" indent="0" algn="r" rtl="1">
              <a:lnSpc>
                <a:spcPct val="115000"/>
              </a:lnSpc>
              <a:spcBef>
                <a:spcPts val="0"/>
              </a:spcBef>
              <a:spcAft>
                <a:spcPts val="1200"/>
              </a:spcAft>
              <a:buNone/>
            </a:pPr>
            <a:r>
              <a:rPr lang="en">
                <a:latin typeface="Calibri"/>
                <a:ea typeface="Calibri"/>
                <a:cs typeface="Calibri"/>
                <a:sym typeface="Calibri"/>
              </a:rPr>
              <a:t>מתקן התפלה הראשון שהוקם בארץ אשקלון		 איור מתקן התפלה 		                   מתקן ההתפלה הגדול בארץ - שורק</a:t>
            </a:r>
            <a:endParaRPr>
              <a:latin typeface="Calibri"/>
              <a:ea typeface="Calibri"/>
              <a:cs typeface="Calibri"/>
              <a:sym typeface="Calibri"/>
            </a:endParaRPr>
          </a:p>
        </p:txBody>
      </p:sp>
      <p:pic>
        <p:nvPicPr>
          <p:cNvPr id="727" name="Google Shape;727;p49"/>
          <p:cNvPicPr preferRelativeResize="0"/>
          <p:nvPr/>
        </p:nvPicPr>
        <p:blipFill>
          <a:blip r:embed="rId6">
            <a:alphaModFix/>
          </a:blip>
          <a:stretch>
            <a:fillRect/>
          </a:stretch>
        </p:blipFill>
        <p:spPr>
          <a:xfrm>
            <a:off x="8425" y="2660300"/>
            <a:ext cx="3112199" cy="20758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51"/>
          <p:cNvSpPr txBox="1">
            <a:spLocks noGrp="1"/>
          </p:cNvSpPr>
          <p:nvPr>
            <p:ph type="title"/>
          </p:nvPr>
        </p:nvSpPr>
        <p:spPr>
          <a:xfrm>
            <a:off x="81075" y="124725"/>
            <a:ext cx="8433900" cy="5727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SzPts val="990"/>
              <a:buNone/>
            </a:pPr>
            <a:r>
              <a:rPr lang="en" sz="3020"/>
              <a:t>מסיסות - תכונה של חומר</a:t>
            </a:r>
            <a:endParaRPr sz="3020"/>
          </a:p>
        </p:txBody>
      </p:sp>
      <p:sp>
        <p:nvSpPr>
          <p:cNvPr id="743" name="Google Shape;743;p51"/>
          <p:cNvSpPr txBox="1"/>
          <p:nvPr/>
        </p:nvSpPr>
        <p:spPr>
          <a:xfrm>
            <a:off x="403800" y="700859"/>
            <a:ext cx="8427493" cy="3081549"/>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800" b="1">
                <a:latin typeface="Calibri"/>
                <a:ea typeface="Calibri"/>
                <a:cs typeface="Calibri"/>
                <a:sym typeface="Calibri"/>
              </a:rPr>
              <a:t>מסיסות: </a:t>
            </a:r>
            <a:r>
              <a:rPr lang="en" sz="2800">
                <a:latin typeface="Calibri"/>
                <a:ea typeface="Calibri"/>
                <a:cs typeface="Calibri"/>
                <a:sym typeface="Calibri"/>
              </a:rPr>
              <a:t>המידה שבה חומר (גז נוזל או מוצק)</a:t>
            </a:r>
            <a:br>
              <a:rPr lang="en" sz="2800">
                <a:latin typeface="Calibri"/>
                <a:ea typeface="Calibri"/>
                <a:cs typeface="Calibri"/>
                <a:sym typeface="Calibri"/>
              </a:rPr>
            </a:br>
            <a:r>
              <a:rPr lang="en" sz="2800">
                <a:latin typeface="Calibri"/>
                <a:ea typeface="Calibri"/>
                <a:cs typeface="Calibri"/>
                <a:sym typeface="Calibri"/>
              </a:rPr>
              <a:t>יכול להתמוסס בחומר אחר וליצור איתו תערובת אחידה. </a:t>
            </a:r>
            <a:endParaRPr sz="2800">
              <a:latin typeface="Calibri"/>
              <a:ea typeface="Calibri"/>
              <a:cs typeface="Calibri"/>
              <a:sym typeface="Calibri"/>
            </a:endParaRPr>
          </a:p>
          <a:p>
            <a:pPr marL="0" lvl="0" indent="0" algn="r" rtl="1">
              <a:spcBef>
                <a:spcPts val="0"/>
              </a:spcBef>
              <a:spcAft>
                <a:spcPts val="0"/>
              </a:spcAft>
              <a:buNone/>
            </a:pPr>
            <a:endParaRPr sz="2800">
              <a:latin typeface="Calibri"/>
              <a:ea typeface="Calibri"/>
              <a:cs typeface="Calibri"/>
              <a:sym typeface="Calibri"/>
            </a:endParaRPr>
          </a:p>
          <a:p>
            <a:pPr marL="0" lvl="0" indent="0" algn="r" rtl="1">
              <a:spcBef>
                <a:spcPts val="0"/>
              </a:spcBef>
              <a:spcAft>
                <a:spcPts val="0"/>
              </a:spcAft>
              <a:buNone/>
            </a:pPr>
            <a:r>
              <a:rPr lang="en" sz="2800">
                <a:latin typeface="Calibri"/>
                <a:ea typeface="Calibri"/>
                <a:cs typeface="Calibri"/>
                <a:sym typeface="Calibri"/>
              </a:rPr>
              <a:t>מים מתוקים הם מים שיש בהם</a:t>
            </a:r>
            <a:br>
              <a:rPr lang="en" sz="2800">
                <a:latin typeface="Calibri"/>
                <a:ea typeface="Calibri"/>
                <a:cs typeface="Calibri"/>
                <a:sym typeface="Calibri"/>
              </a:rPr>
            </a:br>
            <a:r>
              <a:rPr lang="en" sz="2800">
                <a:latin typeface="Calibri"/>
                <a:ea typeface="Calibri"/>
                <a:cs typeface="Calibri"/>
                <a:sym typeface="Calibri"/>
              </a:rPr>
              <a:t>כמות נמוכה של מלחים שהתמוססו במים </a:t>
            </a:r>
            <a:endParaRPr sz="2800">
              <a:latin typeface="Calibri"/>
              <a:ea typeface="Calibri"/>
              <a:cs typeface="Calibri"/>
              <a:sym typeface="Calibri"/>
            </a:endParaRPr>
          </a:p>
          <a:p>
            <a:pPr marL="0" lvl="0" indent="0" algn="r" rtl="1">
              <a:spcBef>
                <a:spcPts val="0"/>
              </a:spcBef>
              <a:spcAft>
                <a:spcPts val="0"/>
              </a:spcAft>
              <a:buNone/>
            </a:pPr>
            <a:endParaRPr sz="2300">
              <a:latin typeface="Calibri"/>
              <a:ea typeface="Calibri"/>
              <a:cs typeface="Calibri"/>
              <a:sym typeface="Calibri"/>
            </a:endParaRPr>
          </a:p>
        </p:txBody>
      </p:sp>
      <p:pic>
        <p:nvPicPr>
          <p:cNvPr id="744" name="Google Shape;744;p51"/>
          <p:cNvPicPr preferRelativeResize="0"/>
          <p:nvPr/>
        </p:nvPicPr>
        <p:blipFill>
          <a:blip r:embed="rId3">
            <a:alphaModFix/>
          </a:blip>
          <a:stretch>
            <a:fillRect/>
          </a:stretch>
        </p:blipFill>
        <p:spPr>
          <a:xfrm>
            <a:off x="48275" y="2709600"/>
            <a:ext cx="3570028" cy="2156301"/>
          </a:xfrm>
          <a:prstGeom prst="rect">
            <a:avLst/>
          </a:prstGeom>
          <a:noFill/>
          <a:ln>
            <a:noFill/>
          </a:ln>
        </p:spPr>
      </p:pic>
      <p:sp>
        <p:nvSpPr>
          <p:cNvPr id="745" name="Google Shape;745;p5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37</a:t>
            </a:fld>
            <a:endParaRPr/>
          </a:p>
        </p:txBody>
      </p:sp>
      <p:sp>
        <p:nvSpPr>
          <p:cNvPr id="746" name="Google Shape;746;p51"/>
          <p:cNvSpPr txBox="1"/>
          <p:nvPr/>
        </p:nvSpPr>
        <p:spPr>
          <a:xfrm>
            <a:off x="8539200" y="1914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he-IL" sz="2500" b="1">
                <a:solidFill>
                  <a:schemeClr val="lt1"/>
                </a:solidFill>
                <a:latin typeface="Calibri"/>
                <a:ea typeface="Calibri"/>
                <a:cs typeface="Calibri"/>
                <a:sym typeface="Calibri"/>
              </a:rPr>
              <a:t>1.4</a:t>
            </a:r>
            <a:endParaRPr sz="2500" b="1">
              <a:solidFill>
                <a:schemeClr val="lt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Shape 731"/>
        <p:cNvGrpSpPr/>
        <p:nvPr/>
      </p:nvGrpSpPr>
      <p:grpSpPr>
        <a:xfrm>
          <a:off x="0" y="0"/>
          <a:ext cx="0" cy="0"/>
          <a:chOff x="0" y="0"/>
          <a:chExt cx="0" cy="0"/>
        </a:xfrm>
      </p:grpSpPr>
      <p:sp>
        <p:nvSpPr>
          <p:cNvPr id="732" name="Google Shape;732;p50"/>
          <p:cNvSpPr txBox="1">
            <a:spLocks noGrp="1"/>
          </p:cNvSpPr>
          <p:nvPr>
            <p:ph type="ctrTitle"/>
          </p:nvPr>
        </p:nvSpPr>
        <p:spPr>
          <a:xfrm>
            <a:off x="418100" y="105350"/>
            <a:ext cx="8091000" cy="605400"/>
          </a:xfrm>
          <a:prstGeom prst="rect">
            <a:avLst/>
          </a:prstGeom>
          <a:noFill/>
          <a:ln>
            <a:noFill/>
          </a:ln>
        </p:spPr>
        <p:txBody>
          <a:bodyPr spcFirstLastPara="1" wrap="square" lIns="91425" tIns="91425" rIns="91425" bIns="91425" anchor="t" anchorCtr="0">
            <a:noAutofit/>
          </a:bodyPr>
          <a:lstStyle/>
          <a:p>
            <a:pPr algn="r" rtl="1">
              <a:lnSpc>
                <a:spcPct val="100000"/>
              </a:lnSpc>
              <a:buSzPts val="1100"/>
            </a:pPr>
            <a:r>
              <a:rPr lang="en" sz="3200" err="1"/>
              <a:t>מה</a:t>
            </a:r>
            <a:r>
              <a:rPr lang="en" sz="3200"/>
              <a:t> </a:t>
            </a:r>
            <a:r>
              <a:rPr lang="en" sz="3200" err="1"/>
              <a:t>היה</a:t>
            </a:r>
            <a:r>
              <a:rPr lang="en" sz="3200"/>
              <a:t> </a:t>
            </a:r>
            <a:r>
              <a:rPr lang="en" sz="3200" err="1"/>
              <a:t>קורה</a:t>
            </a:r>
            <a:r>
              <a:rPr lang="en" sz="3200"/>
              <a:t> </a:t>
            </a:r>
            <a:r>
              <a:rPr lang="en" sz="3200" err="1"/>
              <a:t>אם</a:t>
            </a:r>
            <a:r>
              <a:rPr lang="en" sz="3200"/>
              <a:t> </a:t>
            </a:r>
            <a:r>
              <a:rPr lang="en" sz="3200" err="1"/>
              <a:t>היינו</a:t>
            </a:r>
            <a:r>
              <a:rPr lang="en" sz="3200"/>
              <a:t> </a:t>
            </a:r>
            <a:r>
              <a:rPr lang="en" sz="3200" err="1"/>
              <a:t>שותים</a:t>
            </a:r>
            <a:r>
              <a:rPr lang="en" sz="3200"/>
              <a:t> </a:t>
            </a:r>
            <a:r>
              <a:rPr lang="en" sz="3200" err="1"/>
              <a:t>מים</a:t>
            </a:r>
            <a:r>
              <a:rPr lang="en" sz="3200"/>
              <a:t> </a:t>
            </a:r>
            <a:r>
              <a:rPr lang="en" sz="3200" err="1"/>
              <a:t>מלוחים</a:t>
            </a:r>
            <a:r>
              <a:rPr lang="en" sz="3200"/>
              <a:t>?- </a:t>
            </a:r>
            <a:r>
              <a:rPr lang="en" sz="3200" err="1"/>
              <a:t>הרחבה</a:t>
            </a:r>
            <a:endParaRPr sz="3200" err="1"/>
          </a:p>
        </p:txBody>
      </p:sp>
      <p:pic>
        <p:nvPicPr>
          <p:cNvPr id="733" name="Google Shape;733;p50"/>
          <p:cNvPicPr preferRelativeResize="0"/>
          <p:nvPr/>
        </p:nvPicPr>
        <p:blipFill rotWithShape="1">
          <a:blip r:embed="rId3">
            <a:alphaModFix/>
          </a:blip>
          <a:srcRect l="23521" t="8921" r="5651" b="4378"/>
          <a:stretch/>
        </p:blipFill>
        <p:spPr>
          <a:xfrm>
            <a:off x="-20150" y="866700"/>
            <a:ext cx="3207327" cy="3926052"/>
          </a:xfrm>
          <a:prstGeom prst="rect">
            <a:avLst/>
          </a:prstGeom>
          <a:noFill/>
          <a:ln>
            <a:noFill/>
          </a:ln>
        </p:spPr>
      </p:pic>
      <p:sp>
        <p:nvSpPr>
          <p:cNvPr id="734" name="Google Shape;734;p50"/>
          <p:cNvSpPr txBox="1"/>
          <p:nvPr/>
        </p:nvSpPr>
        <p:spPr>
          <a:xfrm>
            <a:off x="2861725" y="1483550"/>
            <a:ext cx="6182700" cy="32016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800"/>
              <a:buFont typeface="Arial"/>
              <a:buNone/>
            </a:pPr>
            <a:r>
              <a:rPr lang="en" sz="2800" i="0" u="none" strike="noStrike" cap="none">
                <a:solidFill>
                  <a:schemeClr val="dk1"/>
                </a:solidFill>
                <a:latin typeface="Calibri"/>
                <a:ea typeface="Calibri"/>
                <a:cs typeface="Calibri"/>
                <a:sym typeface="Calibri"/>
              </a:rPr>
              <a:t>המלח העודף במים ייבש אתכם במקום לספק לכם נוזלים!</a:t>
            </a:r>
            <a:endParaRPr sz="2800">
              <a:solidFill>
                <a:schemeClr val="dk1"/>
              </a:solidFill>
              <a:latin typeface="Calibri"/>
              <a:ea typeface="Calibri"/>
              <a:cs typeface="Calibri"/>
              <a:sym typeface="Calibri"/>
            </a:endParaRPr>
          </a:p>
          <a:p>
            <a:pPr marL="0" marR="0" lvl="0" indent="0" algn="r" rtl="1">
              <a:lnSpc>
                <a:spcPct val="100000"/>
              </a:lnSpc>
              <a:spcBef>
                <a:spcPts val="0"/>
              </a:spcBef>
              <a:spcAft>
                <a:spcPts val="0"/>
              </a:spcAft>
              <a:buClr>
                <a:srgbClr val="000000"/>
              </a:buClr>
              <a:buSzPts val="1800"/>
              <a:buFont typeface="Arial"/>
              <a:buNone/>
            </a:pPr>
            <a:endParaRPr sz="2800" i="0" u="none" strike="noStrike" cap="none">
              <a:solidFill>
                <a:schemeClr val="dk1"/>
              </a:solidFill>
              <a:latin typeface="Calibri"/>
              <a:ea typeface="Calibri"/>
              <a:cs typeface="Calibri"/>
              <a:sym typeface="Calibri"/>
            </a:endParaRPr>
          </a:p>
          <a:p>
            <a:pPr marL="0" marR="0" lvl="0" indent="0" algn="r" rtl="1">
              <a:lnSpc>
                <a:spcPct val="100000"/>
              </a:lnSpc>
              <a:spcBef>
                <a:spcPts val="0"/>
              </a:spcBef>
              <a:spcAft>
                <a:spcPts val="0"/>
              </a:spcAft>
              <a:buClr>
                <a:srgbClr val="000000"/>
              </a:buClr>
              <a:buSzPts val="1800"/>
              <a:buFont typeface="Arial"/>
              <a:buNone/>
            </a:pPr>
            <a:r>
              <a:rPr lang="en" sz="2800" i="0" u="none" strike="noStrike" cap="none">
                <a:solidFill>
                  <a:schemeClr val="dk1"/>
                </a:solidFill>
                <a:latin typeface="Calibri"/>
                <a:ea typeface="Calibri"/>
                <a:cs typeface="Calibri"/>
                <a:sym typeface="Calibri"/>
              </a:rPr>
              <a:t>רמת מלח גבוהה מוציאה מים מרקמות הגוף,</a:t>
            </a:r>
            <a:br>
              <a:rPr lang="en" sz="2800">
                <a:solidFill>
                  <a:schemeClr val="dk1"/>
                </a:solidFill>
                <a:latin typeface="Calibri"/>
                <a:ea typeface="Calibri"/>
                <a:cs typeface="Calibri"/>
                <a:sym typeface="Calibri"/>
              </a:rPr>
            </a:br>
            <a:r>
              <a:rPr lang="en" sz="2800" i="0" u="none" strike="noStrike" cap="none">
                <a:solidFill>
                  <a:schemeClr val="dk1"/>
                </a:solidFill>
                <a:latin typeface="Calibri"/>
                <a:ea typeface="Calibri"/>
                <a:cs typeface="Calibri"/>
                <a:sym typeface="Calibri"/>
              </a:rPr>
              <a:t>מה שהופך א</a:t>
            </a:r>
            <a:r>
              <a:rPr lang="en" sz="2800">
                <a:solidFill>
                  <a:schemeClr val="dk1"/>
                </a:solidFill>
                <a:latin typeface="Calibri"/>
                <a:ea typeface="Calibri"/>
                <a:cs typeface="Calibri"/>
                <a:sym typeface="Calibri"/>
              </a:rPr>
              <a:t>ותנו</a:t>
            </a:r>
            <a:r>
              <a:rPr lang="en" sz="2800" i="0" u="none" strike="noStrike" cap="none">
                <a:solidFill>
                  <a:schemeClr val="dk1"/>
                </a:solidFill>
                <a:latin typeface="Calibri"/>
                <a:ea typeface="Calibri"/>
                <a:cs typeface="Calibri"/>
                <a:sym typeface="Calibri"/>
              </a:rPr>
              <a:t> לצמאים יותר, </a:t>
            </a:r>
            <a:br>
              <a:rPr lang="en" sz="2800" i="0" u="none" strike="noStrike" cap="none">
                <a:solidFill>
                  <a:schemeClr val="dk1"/>
                </a:solidFill>
                <a:latin typeface="Calibri"/>
                <a:ea typeface="Calibri"/>
                <a:cs typeface="Calibri"/>
                <a:sym typeface="Calibri"/>
              </a:rPr>
            </a:br>
            <a:r>
              <a:rPr lang="en" sz="2800" i="0" u="none" strike="noStrike" cap="none">
                <a:solidFill>
                  <a:schemeClr val="dk1"/>
                </a:solidFill>
                <a:latin typeface="Calibri"/>
                <a:ea typeface="Calibri"/>
                <a:cs typeface="Calibri"/>
                <a:sym typeface="Calibri"/>
              </a:rPr>
              <a:t>מגביר את ייצור השתן ומוביל להתייבשות חמורה אף יותר.</a:t>
            </a:r>
            <a:endParaRPr sz="2800" i="0" u="none" strike="noStrike" cap="none">
              <a:solidFill>
                <a:schemeClr val="dk1"/>
              </a:solidFill>
              <a:latin typeface="Calibri"/>
              <a:ea typeface="Calibri"/>
              <a:cs typeface="Calibri"/>
              <a:sym typeface="Calibri"/>
            </a:endParaRPr>
          </a:p>
        </p:txBody>
      </p:sp>
      <p:sp>
        <p:nvSpPr>
          <p:cNvPr id="735" name="Google Shape;735;p50"/>
          <p:cNvSpPr txBox="1"/>
          <p:nvPr/>
        </p:nvSpPr>
        <p:spPr>
          <a:xfrm>
            <a:off x="3007925" y="796550"/>
            <a:ext cx="4273800" cy="448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800" b="1">
                <a:latin typeface="Calibri"/>
                <a:ea typeface="Calibri"/>
                <a:cs typeface="Calibri"/>
                <a:sym typeface="Calibri"/>
              </a:rPr>
              <a:t>אי אפשר לשתות מי מלח</a:t>
            </a:r>
            <a:endParaRPr sz="2800" b="1">
              <a:latin typeface="Calibri"/>
              <a:ea typeface="Calibri"/>
              <a:cs typeface="Calibri"/>
              <a:sym typeface="Calibri"/>
            </a:endParaRPr>
          </a:p>
        </p:txBody>
      </p:sp>
      <p:sp>
        <p:nvSpPr>
          <p:cNvPr id="736" name="Google Shape;736;p5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sz="1000">
                <a:solidFill>
                  <a:schemeClr val="lt1"/>
                </a:solidFill>
                <a:latin typeface="Calibri"/>
                <a:ea typeface="Calibri"/>
                <a:cs typeface="Calibri"/>
                <a:sym typeface="Calibri"/>
              </a:rPr>
              <a:t>38</a:t>
            </a:fld>
            <a:endParaRPr sz="1000">
              <a:solidFill>
                <a:schemeClr val="lt1"/>
              </a:solidFill>
              <a:latin typeface="Calibri"/>
              <a:ea typeface="Calibri"/>
              <a:cs typeface="Calibri"/>
              <a:sym typeface="Calibri"/>
            </a:endParaRPr>
          </a:p>
        </p:txBody>
      </p:sp>
      <p:sp>
        <p:nvSpPr>
          <p:cNvPr id="737" name="Google Shape;737;p50"/>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500" b="1">
                <a:solidFill>
                  <a:schemeClr val="lt1"/>
                </a:solidFill>
                <a:latin typeface="Calibri"/>
                <a:ea typeface="Calibri"/>
                <a:cs typeface="Calibri"/>
                <a:sym typeface="Calibri"/>
              </a:rPr>
              <a:t>1.</a:t>
            </a:r>
            <a:r>
              <a:rPr lang="he-IL" sz="2500" b="1">
                <a:solidFill>
                  <a:schemeClr val="lt1"/>
                </a:solidFill>
                <a:latin typeface="Calibri"/>
                <a:ea typeface="Calibri"/>
                <a:cs typeface="Calibri"/>
                <a:sym typeface="Calibri"/>
              </a:rPr>
              <a:t>4</a:t>
            </a:r>
            <a:endParaRPr sz="2500" b="1">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3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3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Shape 750"/>
        <p:cNvGrpSpPr/>
        <p:nvPr/>
      </p:nvGrpSpPr>
      <p:grpSpPr>
        <a:xfrm>
          <a:off x="0" y="0"/>
          <a:ext cx="0" cy="0"/>
          <a:chOff x="0" y="0"/>
          <a:chExt cx="0" cy="0"/>
        </a:xfrm>
      </p:grpSpPr>
      <p:sp>
        <p:nvSpPr>
          <p:cNvPr id="751" name="Google Shape;751;p52"/>
          <p:cNvSpPr txBox="1">
            <a:spLocks noGrp="1"/>
          </p:cNvSpPr>
          <p:nvPr>
            <p:ph type="title"/>
          </p:nvPr>
        </p:nvSpPr>
        <p:spPr>
          <a:xfrm>
            <a:off x="81075" y="124725"/>
            <a:ext cx="8433900" cy="572700"/>
          </a:xfrm>
          <a:prstGeom prst="rect">
            <a:avLst/>
          </a:prstGeom>
        </p:spPr>
        <p:txBody>
          <a:bodyPr spcFirstLastPara="1" wrap="square" lIns="91425" tIns="91425" rIns="91425" bIns="91425" anchor="t" anchorCtr="0">
            <a:noAutofit/>
          </a:bodyPr>
          <a:lstStyle/>
          <a:p>
            <a:pPr algn="r">
              <a:buSzPts val="990"/>
            </a:pPr>
            <a:r>
              <a:rPr lang="en" sz="3000" err="1"/>
              <a:t>בריכות</a:t>
            </a:r>
            <a:r>
              <a:rPr lang="en" sz="3000"/>
              <a:t> </a:t>
            </a:r>
            <a:r>
              <a:rPr lang="en" sz="3000" err="1"/>
              <a:t>אידוי</a:t>
            </a:r>
            <a:r>
              <a:rPr lang="en" sz="3000"/>
              <a:t> </a:t>
            </a:r>
            <a:r>
              <a:rPr lang="en" sz="3000" err="1"/>
              <a:t>בים</a:t>
            </a:r>
            <a:r>
              <a:rPr lang="en" sz="3000"/>
              <a:t> </a:t>
            </a:r>
            <a:r>
              <a:rPr lang="en" sz="3000" err="1"/>
              <a:t>המלח</a:t>
            </a:r>
            <a:r>
              <a:rPr lang="en" sz="3000"/>
              <a:t>- </a:t>
            </a:r>
            <a:r>
              <a:rPr lang="en" sz="3000" err="1"/>
              <a:t>הרחבה</a:t>
            </a:r>
            <a:endParaRPr sz="3020" err="1"/>
          </a:p>
        </p:txBody>
      </p:sp>
      <p:sp>
        <p:nvSpPr>
          <p:cNvPr id="752" name="Google Shape;752;p52"/>
          <p:cNvSpPr txBox="1"/>
          <p:nvPr/>
        </p:nvSpPr>
        <p:spPr>
          <a:xfrm>
            <a:off x="5744900" y="1545475"/>
            <a:ext cx="2965800" cy="24717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400">
                <a:latin typeface="Calibri"/>
                <a:ea typeface="Calibri"/>
                <a:cs typeface="Calibri"/>
                <a:sym typeface="Calibri"/>
              </a:rPr>
              <a:t>מסיסות נמדדת על פי כמות החומר הגדולה ביותר (בגרמים) שאפשר להמיס בחומר אחר ולקבל תערובת אחידה</a:t>
            </a:r>
            <a:endParaRPr sz="2400">
              <a:latin typeface="Calibri"/>
              <a:ea typeface="Calibri"/>
              <a:cs typeface="Calibri"/>
              <a:sym typeface="Calibri"/>
            </a:endParaRPr>
          </a:p>
          <a:p>
            <a:pPr marL="0" lvl="0" indent="0" algn="r" rtl="1">
              <a:spcBef>
                <a:spcPts val="0"/>
              </a:spcBef>
              <a:spcAft>
                <a:spcPts val="0"/>
              </a:spcAft>
              <a:buNone/>
            </a:pPr>
            <a:endParaRPr sz="2000">
              <a:latin typeface="Calibri"/>
              <a:ea typeface="Calibri"/>
              <a:cs typeface="Calibri"/>
              <a:sym typeface="Calibri"/>
            </a:endParaRPr>
          </a:p>
        </p:txBody>
      </p:sp>
      <p:pic>
        <p:nvPicPr>
          <p:cNvPr id="753" name="Google Shape;753;p52"/>
          <p:cNvPicPr preferRelativeResize="0"/>
          <p:nvPr/>
        </p:nvPicPr>
        <p:blipFill>
          <a:blip r:embed="rId3">
            <a:alphaModFix/>
          </a:blip>
          <a:stretch>
            <a:fillRect/>
          </a:stretch>
        </p:blipFill>
        <p:spPr>
          <a:xfrm>
            <a:off x="227475" y="1058975"/>
            <a:ext cx="5285550" cy="3528001"/>
          </a:xfrm>
          <a:prstGeom prst="rect">
            <a:avLst/>
          </a:prstGeom>
          <a:noFill/>
          <a:ln>
            <a:noFill/>
          </a:ln>
        </p:spPr>
      </p:pic>
      <p:sp>
        <p:nvSpPr>
          <p:cNvPr id="754" name="Google Shape;754;p5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39</a:t>
            </a:fld>
            <a:endParaRPr/>
          </a:p>
        </p:txBody>
      </p:sp>
      <p:sp>
        <p:nvSpPr>
          <p:cNvPr id="755" name="Google Shape;755;p52"/>
          <p:cNvSpPr txBox="1"/>
          <p:nvPr/>
        </p:nvSpPr>
        <p:spPr>
          <a:xfrm>
            <a:off x="8539200" y="1247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500" b="1">
                <a:solidFill>
                  <a:schemeClr val="lt1"/>
                </a:solidFill>
                <a:latin typeface="Calibri"/>
                <a:ea typeface="Calibri"/>
                <a:cs typeface="Calibri"/>
                <a:sym typeface="Calibri"/>
              </a:rPr>
              <a:t>1.</a:t>
            </a:r>
            <a:r>
              <a:rPr lang="he-IL" sz="2500" b="1">
                <a:solidFill>
                  <a:schemeClr val="lt1"/>
                </a:solidFill>
                <a:latin typeface="Calibri"/>
                <a:ea typeface="Calibri"/>
                <a:cs typeface="Calibri"/>
                <a:sym typeface="Calibri"/>
              </a:rPr>
              <a:t>4</a:t>
            </a:r>
            <a:endParaRPr sz="2500" b="1">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0"/>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Clr>
                <a:schemeClr val="dk1"/>
              </a:buClr>
              <a:buSzPts val="990"/>
              <a:buFont typeface="Arial"/>
              <a:buNone/>
            </a:pPr>
            <a:r>
              <a:rPr lang="en" sz="3020"/>
              <a:t>האם יתכן שבעיר גדולה ומפותחת יגמרו המים?</a:t>
            </a:r>
            <a:endParaRPr sz="3020"/>
          </a:p>
        </p:txBody>
      </p:sp>
      <p:sp>
        <p:nvSpPr>
          <p:cNvPr id="110" name="Google Shape;110;p20"/>
          <p:cNvSpPr txBox="1"/>
          <p:nvPr/>
        </p:nvSpPr>
        <p:spPr>
          <a:xfrm>
            <a:off x="4554896" y="852229"/>
            <a:ext cx="4219554" cy="3225317"/>
          </a:xfrm>
          <a:prstGeom prst="rect">
            <a:avLst/>
          </a:prstGeom>
          <a:noFill/>
          <a:ln>
            <a:noFill/>
          </a:ln>
        </p:spPr>
        <p:txBody>
          <a:bodyPr spcFirstLastPara="1" wrap="square" lIns="91425" tIns="91425" rIns="91425" bIns="91425" anchor="t" anchorCtr="0">
            <a:noAutofit/>
          </a:bodyPr>
          <a:lstStyle/>
          <a:p>
            <a:pPr marL="457200" lvl="0" indent="-355600" algn="r" rtl="1">
              <a:spcBef>
                <a:spcPts val="0"/>
              </a:spcBef>
              <a:spcAft>
                <a:spcPts val="0"/>
              </a:spcAft>
              <a:buClr>
                <a:schemeClr val="dk1"/>
              </a:buClr>
              <a:buSzPts val="2000"/>
              <a:buFont typeface="Calibri"/>
              <a:buAutoNum type="arabicPeriod"/>
            </a:pPr>
            <a:r>
              <a:rPr lang="en" sz="2000">
                <a:solidFill>
                  <a:schemeClr val="dk1"/>
                </a:solidFill>
                <a:latin typeface="Calibri"/>
                <a:ea typeface="Calibri"/>
                <a:cs typeface="Calibri"/>
                <a:sym typeface="Calibri"/>
              </a:rPr>
              <a:t>האם הופתעתם מהעובדה שגם עיר גדולה ומפותחת יכולה להיות במצב של מחסור במים?</a:t>
            </a:r>
            <a:br>
              <a:rPr lang="en" sz="2000">
                <a:solidFill>
                  <a:schemeClr val="dk1"/>
                </a:solidFill>
                <a:latin typeface="Calibri"/>
                <a:ea typeface="Calibri"/>
                <a:cs typeface="Calibri"/>
                <a:sym typeface="Calibri"/>
              </a:rPr>
            </a:br>
            <a:endParaRPr sz="2000">
              <a:solidFill>
                <a:schemeClr val="dk1"/>
              </a:solidFill>
              <a:latin typeface="Calibri"/>
              <a:ea typeface="Calibri"/>
              <a:cs typeface="Calibri"/>
              <a:sym typeface="Calibri"/>
            </a:endParaRPr>
          </a:p>
          <a:p>
            <a:pPr marL="457200" lvl="0" indent="-355600" algn="r" rtl="1">
              <a:spcBef>
                <a:spcPts val="0"/>
              </a:spcBef>
              <a:spcAft>
                <a:spcPts val="0"/>
              </a:spcAft>
              <a:buClr>
                <a:schemeClr val="dk1"/>
              </a:buClr>
              <a:buSzPts val="2000"/>
              <a:buFont typeface="Calibri"/>
              <a:buAutoNum type="arabicPeriod"/>
            </a:pPr>
            <a:r>
              <a:rPr lang="en" sz="2000">
                <a:solidFill>
                  <a:schemeClr val="dk1"/>
                </a:solidFill>
                <a:latin typeface="Calibri"/>
                <a:ea typeface="Calibri"/>
                <a:cs typeface="Calibri"/>
                <a:sym typeface="Calibri"/>
              </a:rPr>
              <a:t>איך אנחנו היינו מושפעים אם היו מודיעים שאנחנו מתקרבים לנקודה של מחסור חמור במים?</a:t>
            </a:r>
            <a:br>
              <a:rPr lang="en" sz="2000">
                <a:solidFill>
                  <a:schemeClr val="dk1"/>
                </a:solidFill>
                <a:latin typeface="Calibri"/>
                <a:ea typeface="Calibri"/>
                <a:cs typeface="Calibri"/>
                <a:sym typeface="Calibri"/>
              </a:rPr>
            </a:br>
            <a:endParaRPr sz="2000">
              <a:solidFill>
                <a:schemeClr val="dk1"/>
              </a:solidFill>
              <a:latin typeface="Calibri"/>
              <a:ea typeface="Calibri"/>
              <a:cs typeface="Calibri"/>
              <a:sym typeface="Calibri"/>
            </a:endParaRPr>
          </a:p>
          <a:p>
            <a:pPr marL="457200" lvl="0" indent="-355600" algn="r" rtl="1">
              <a:spcBef>
                <a:spcPts val="0"/>
              </a:spcBef>
              <a:spcAft>
                <a:spcPts val="0"/>
              </a:spcAft>
              <a:buClr>
                <a:schemeClr val="dk1"/>
              </a:buClr>
              <a:buSzPts val="2000"/>
              <a:buFont typeface="Calibri"/>
              <a:buAutoNum type="arabicPeriod"/>
            </a:pPr>
            <a:r>
              <a:rPr lang="en" sz="2000">
                <a:solidFill>
                  <a:schemeClr val="dk1"/>
                </a:solidFill>
                <a:latin typeface="Calibri"/>
                <a:ea typeface="Calibri"/>
                <a:cs typeface="Calibri"/>
                <a:sym typeface="Calibri"/>
              </a:rPr>
              <a:t>האם בית הספר היה מושפע לו היו מודיעים על מחסור במים?</a:t>
            </a:r>
            <a:br>
              <a:rPr lang="en" sz="2000">
                <a:solidFill>
                  <a:schemeClr val="dk1"/>
                </a:solidFill>
                <a:latin typeface="Calibri"/>
                <a:ea typeface="Calibri"/>
                <a:cs typeface="Calibri"/>
                <a:sym typeface="Calibri"/>
              </a:rPr>
            </a:br>
            <a:endParaRPr sz="2000">
              <a:solidFill>
                <a:schemeClr val="dk1"/>
              </a:solidFill>
              <a:latin typeface="Calibri"/>
              <a:ea typeface="Calibri"/>
              <a:cs typeface="Calibri"/>
              <a:sym typeface="Calibri"/>
            </a:endParaRPr>
          </a:p>
          <a:p>
            <a:pPr marL="457200" lvl="0" indent="-355600" algn="r" rtl="1">
              <a:spcBef>
                <a:spcPts val="0"/>
              </a:spcBef>
              <a:spcAft>
                <a:spcPts val="0"/>
              </a:spcAft>
              <a:buClr>
                <a:schemeClr val="dk1"/>
              </a:buClr>
              <a:buSzPts val="2000"/>
              <a:buFont typeface="Calibri"/>
              <a:buAutoNum type="arabicPeriod"/>
            </a:pPr>
            <a:r>
              <a:rPr lang="en" sz="2000">
                <a:solidFill>
                  <a:schemeClr val="dk1"/>
                </a:solidFill>
                <a:latin typeface="Calibri"/>
                <a:ea typeface="Calibri"/>
                <a:cs typeface="Calibri"/>
                <a:sym typeface="Calibri"/>
              </a:rPr>
              <a:t>האם הבעיה היא רק ב</a:t>
            </a:r>
            <a:r>
              <a:rPr lang="he-IL" sz="2000">
                <a:solidFill>
                  <a:schemeClr val="dk1"/>
                </a:solidFill>
                <a:latin typeface="Calibri"/>
                <a:ea typeface="Calibri"/>
                <a:cs typeface="Calibri"/>
                <a:sym typeface="Calibri"/>
              </a:rPr>
              <a:t>דרום </a:t>
            </a:r>
            <a:r>
              <a:rPr lang="en" sz="2000">
                <a:solidFill>
                  <a:schemeClr val="dk1"/>
                </a:solidFill>
                <a:latin typeface="Calibri"/>
                <a:ea typeface="Calibri"/>
                <a:cs typeface="Calibri"/>
                <a:sym typeface="Calibri"/>
              </a:rPr>
              <a:t>אפריקה?</a:t>
            </a:r>
            <a:endParaRPr sz="2000">
              <a:solidFill>
                <a:schemeClr val="dk1"/>
              </a:solidFill>
              <a:latin typeface="Calibri"/>
              <a:ea typeface="Calibri"/>
              <a:cs typeface="Calibri"/>
              <a:sym typeface="Calibri"/>
            </a:endParaRPr>
          </a:p>
        </p:txBody>
      </p:sp>
      <p:sp>
        <p:nvSpPr>
          <p:cNvPr id="111" name="Google Shape;111;p2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a:t>
            </a:fld>
            <a:endParaRPr/>
          </a:p>
        </p:txBody>
      </p:sp>
      <p:grpSp>
        <p:nvGrpSpPr>
          <p:cNvPr id="112" name="Google Shape;112;p20"/>
          <p:cNvGrpSpPr/>
          <p:nvPr/>
        </p:nvGrpSpPr>
        <p:grpSpPr>
          <a:xfrm>
            <a:off x="153252" y="941854"/>
            <a:ext cx="4302622" cy="1044313"/>
            <a:chOff x="1019886" y="916825"/>
            <a:chExt cx="7985564" cy="1767325"/>
          </a:xfrm>
        </p:grpSpPr>
        <p:pic>
          <p:nvPicPr>
            <p:cNvPr id="113" name="Google Shape;113;p20"/>
            <p:cNvPicPr preferRelativeResize="0"/>
            <p:nvPr/>
          </p:nvPicPr>
          <p:blipFill rotWithShape="1">
            <a:blip r:embed="rId3">
              <a:alphaModFix/>
            </a:blip>
            <a:srcRect/>
            <a:stretch/>
          </p:blipFill>
          <p:spPr>
            <a:xfrm>
              <a:off x="1019886" y="916825"/>
              <a:ext cx="4049939" cy="1767325"/>
            </a:xfrm>
            <a:prstGeom prst="rect">
              <a:avLst/>
            </a:prstGeom>
            <a:noFill/>
            <a:ln>
              <a:noFill/>
            </a:ln>
          </p:spPr>
        </p:pic>
        <p:pic>
          <p:nvPicPr>
            <p:cNvPr id="114" name="Google Shape;114;p20"/>
            <p:cNvPicPr preferRelativeResize="0"/>
            <p:nvPr/>
          </p:nvPicPr>
          <p:blipFill rotWithShape="1">
            <a:blip r:embed="rId4">
              <a:alphaModFix/>
            </a:blip>
            <a:srcRect t="19971" b="5060"/>
            <a:stretch/>
          </p:blipFill>
          <p:spPr>
            <a:xfrm>
              <a:off x="5253608" y="916825"/>
              <a:ext cx="3751842" cy="1767325"/>
            </a:xfrm>
            <a:prstGeom prst="rect">
              <a:avLst/>
            </a:prstGeom>
            <a:noFill/>
            <a:ln>
              <a:noFill/>
            </a:ln>
          </p:spPr>
        </p:pic>
      </p:grpSp>
      <p:sp>
        <p:nvSpPr>
          <p:cNvPr id="115" name="Google Shape;115;p20"/>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500" b="1">
                <a:solidFill>
                  <a:schemeClr val="lt1"/>
                </a:solidFill>
                <a:latin typeface="Calibri"/>
                <a:ea typeface="Calibri"/>
                <a:cs typeface="Calibri"/>
                <a:sym typeface="Calibri"/>
              </a:rPr>
              <a:t>1.1</a:t>
            </a:r>
            <a:endParaRPr sz="2500" b="1">
              <a:solidFill>
                <a:schemeClr val="lt1"/>
              </a:solidFill>
              <a:latin typeface="Calibri"/>
              <a:ea typeface="Calibri"/>
              <a:cs typeface="Calibri"/>
              <a:sym typeface="Calibri"/>
            </a:endParaRPr>
          </a:p>
        </p:txBody>
      </p:sp>
      <p:pic>
        <p:nvPicPr>
          <p:cNvPr id="116" name="Google Shape;116;p20"/>
          <p:cNvPicPr preferRelativeResize="0"/>
          <p:nvPr/>
        </p:nvPicPr>
        <p:blipFill rotWithShape="1">
          <a:blip r:embed="rId5">
            <a:alphaModFix/>
          </a:blip>
          <a:srcRect t="12601" b="17658"/>
          <a:stretch/>
        </p:blipFill>
        <p:spPr>
          <a:xfrm>
            <a:off x="244675" y="2109975"/>
            <a:ext cx="1984000" cy="923549"/>
          </a:xfrm>
          <a:prstGeom prst="rect">
            <a:avLst/>
          </a:prstGeom>
          <a:noFill/>
          <a:ln>
            <a:noFill/>
          </a:ln>
        </p:spPr>
      </p:pic>
      <p:pic>
        <p:nvPicPr>
          <p:cNvPr id="117" name="Google Shape;117;p20"/>
          <p:cNvPicPr preferRelativeResize="0"/>
          <p:nvPr/>
        </p:nvPicPr>
        <p:blipFill rotWithShape="1">
          <a:blip r:embed="rId6">
            <a:alphaModFix/>
          </a:blip>
          <a:srcRect r="14507"/>
          <a:stretch/>
        </p:blipFill>
        <p:spPr>
          <a:xfrm>
            <a:off x="2471875" y="2109975"/>
            <a:ext cx="1984000" cy="9235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Shape 759"/>
        <p:cNvGrpSpPr/>
        <p:nvPr/>
      </p:nvGrpSpPr>
      <p:grpSpPr>
        <a:xfrm>
          <a:off x="0" y="0"/>
          <a:ext cx="0" cy="0"/>
          <a:chOff x="0" y="0"/>
          <a:chExt cx="0" cy="0"/>
        </a:xfrm>
      </p:grpSpPr>
      <p:sp>
        <p:nvSpPr>
          <p:cNvPr id="760" name="Google Shape;760;p53"/>
          <p:cNvSpPr txBox="1">
            <a:spLocks noGrp="1"/>
          </p:cNvSpPr>
          <p:nvPr>
            <p:ph type="title"/>
          </p:nvPr>
        </p:nvSpPr>
        <p:spPr>
          <a:xfrm>
            <a:off x="0" y="92925"/>
            <a:ext cx="8475000" cy="5727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3500"/>
              <a:buNone/>
            </a:pPr>
            <a:r>
              <a:rPr lang="en" sz="3000"/>
              <a:t>מדוע צפים בקלות בים המלח?- הרחבה</a:t>
            </a:r>
            <a:endParaRPr sz="3000"/>
          </a:p>
        </p:txBody>
      </p:sp>
      <p:pic>
        <p:nvPicPr>
          <p:cNvPr id="761" name="Google Shape;761;p53"/>
          <p:cNvPicPr preferRelativeResize="0"/>
          <p:nvPr/>
        </p:nvPicPr>
        <p:blipFill rotWithShape="1">
          <a:blip r:embed="rId3">
            <a:alphaModFix/>
          </a:blip>
          <a:srcRect r="7672"/>
          <a:stretch/>
        </p:blipFill>
        <p:spPr>
          <a:xfrm>
            <a:off x="231325" y="1106100"/>
            <a:ext cx="4669302" cy="3348601"/>
          </a:xfrm>
          <a:prstGeom prst="rect">
            <a:avLst/>
          </a:prstGeom>
          <a:noFill/>
          <a:ln>
            <a:noFill/>
          </a:ln>
        </p:spPr>
      </p:pic>
      <p:sp>
        <p:nvSpPr>
          <p:cNvPr id="762" name="Google Shape;762;p53"/>
          <p:cNvSpPr txBox="1">
            <a:spLocks noGrp="1"/>
          </p:cNvSpPr>
          <p:nvPr>
            <p:ph type="title"/>
          </p:nvPr>
        </p:nvSpPr>
        <p:spPr>
          <a:xfrm>
            <a:off x="5504775" y="1053125"/>
            <a:ext cx="3414600" cy="34779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3500"/>
              <a:buNone/>
            </a:pPr>
            <a:r>
              <a:rPr lang="en">
                <a:solidFill>
                  <a:schemeClr val="dk1"/>
                </a:solidFill>
              </a:rPr>
              <a:t>היכולת של חומר לצוף על פני הנוזל נקראת </a:t>
            </a:r>
            <a:r>
              <a:rPr lang="en" b="1">
                <a:solidFill>
                  <a:schemeClr val="dk1"/>
                </a:solidFill>
              </a:rPr>
              <a:t>ציפה, </a:t>
            </a:r>
            <a:r>
              <a:rPr lang="en">
                <a:solidFill>
                  <a:schemeClr val="dk1"/>
                </a:solidFill>
              </a:rPr>
              <a:t>והיא תלויה בצפיפות החומר ולא במסה שלו.</a:t>
            </a:r>
            <a:endParaRPr>
              <a:solidFill>
                <a:schemeClr val="dk1"/>
              </a:solidFill>
            </a:endParaRPr>
          </a:p>
          <a:p>
            <a:pPr marL="0" lvl="0" indent="0" algn="r" rtl="1">
              <a:lnSpc>
                <a:spcPct val="100000"/>
              </a:lnSpc>
              <a:spcBef>
                <a:spcPts val="0"/>
              </a:spcBef>
              <a:spcAft>
                <a:spcPts val="0"/>
              </a:spcAft>
              <a:buSzPts val="3500"/>
              <a:buNone/>
            </a:pPr>
            <a:r>
              <a:rPr lang="en">
                <a:solidFill>
                  <a:schemeClr val="dk1"/>
                </a:solidFill>
              </a:rPr>
              <a:t>אם צפיפות החומר קטנה מצפיפות החומר שבו הוא נמצא הוא יצוף על פניו</a:t>
            </a:r>
            <a:endParaRPr>
              <a:solidFill>
                <a:schemeClr val="dk1"/>
              </a:solidFill>
            </a:endParaRPr>
          </a:p>
        </p:txBody>
      </p:sp>
      <p:sp>
        <p:nvSpPr>
          <p:cNvPr id="763" name="Google Shape;763;p53"/>
          <p:cNvSpPr txBox="1">
            <a:spLocks noGrp="1"/>
          </p:cNvSpPr>
          <p:nvPr>
            <p:ph type="sldNum" idx="12"/>
          </p:nvPr>
        </p:nvSpPr>
        <p:spPr>
          <a:xfrm>
            <a:off x="8480575" y="4916100"/>
            <a:ext cx="548700" cy="22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300"/>
              <a:buFont typeface="Arial"/>
              <a:buNone/>
            </a:pPr>
            <a:fld id="{00000000-1234-1234-1234-123412341234}" type="slidenum">
              <a:rPr lang="en" sz="1000">
                <a:solidFill>
                  <a:schemeClr val="lt1"/>
                </a:solidFill>
                <a:latin typeface="Calibri"/>
                <a:ea typeface="Calibri"/>
                <a:cs typeface="Calibri"/>
                <a:sym typeface="Calibri"/>
              </a:rPr>
              <a:t>40</a:t>
            </a:fld>
            <a:endParaRPr sz="1000">
              <a:solidFill>
                <a:schemeClr val="lt1"/>
              </a:solidFill>
              <a:latin typeface="Calibri"/>
              <a:ea typeface="Calibri"/>
              <a:cs typeface="Calibri"/>
              <a:sym typeface="Calibri"/>
            </a:endParaRPr>
          </a:p>
        </p:txBody>
      </p:sp>
      <p:sp>
        <p:nvSpPr>
          <p:cNvPr id="764" name="Google Shape;764;p53"/>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500" b="1">
                <a:solidFill>
                  <a:schemeClr val="lt1"/>
                </a:solidFill>
                <a:latin typeface="Calibri"/>
                <a:ea typeface="Calibri"/>
                <a:cs typeface="Calibri"/>
                <a:sym typeface="Calibri"/>
              </a:rPr>
              <a:t>1.</a:t>
            </a:r>
            <a:r>
              <a:rPr lang="he-IL" sz="2500" b="1">
                <a:solidFill>
                  <a:schemeClr val="lt1"/>
                </a:solidFill>
                <a:latin typeface="Calibri"/>
                <a:ea typeface="Calibri"/>
                <a:cs typeface="Calibri"/>
                <a:sym typeface="Calibri"/>
              </a:rPr>
              <a:t>4</a:t>
            </a:r>
            <a:endParaRPr sz="2500" b="1">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1"/>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a:t>האם זה קורה רק בדרום אפריקה?</a:t>
            </a:r>
            <a:endParaRPr sz="3600" b="1"/>
          </a:p>
        </p:txBody>
      </p:sp>
      <p:grpSp>
        <p:nvGrpSpPr>
          <p:cNvPr id="123" name="Google Shape;123;p21"/>
          <p:cNvGrpSpPr/>
          <p:nvPr/>
        </p:nvGrpSpPr>
        <p:grpSpPr>
          <a:xfrm>
            <a:off x="841053" y="886803"/>
            <a:ext cx="7485623" cy="3822460"/>
            <a:chOff x="741075" y="827725"/>
            <a:chExt cx="7661845" cy="4010976"/>
          </a:xfrm>
        </p:grpSpPr>
        <p:pic>
          <p:nvPicPr>
            <p:cNvPr id="124" name="Google Shape;124;p21"/>
            <p:cNvPicPr preferRelativeResize="0"/>
            <p:nvPr/>
          </p:nvPicPr>
          <p:blipFill rotWithShape="1">
            <a:blip r:embed="rId3">
              <a:alphaModFix/>
            </a:blip>
            <a:srcRect/>
            <a:stretch/>
          </p:blipFill>
          <p:spPr>
            <a:xfrm>
              <a:off x="741075" y="827725"/>
              <a:ext cx="7661845" cy="4010976"/>
            </a:xfrm>
            <a:prstGeom prst="rect">
              <a:avLst/>
            </a:prstGeom>
            <a:noFill/>
            <a:ln w="19050" cap="flat" cmpd="sng">
              <a:solidFill>
                <a:srgbClr val="31445D"/>
              </a:solidFill>
              <a:prstDash val="solid"/>
              <a:round/>
              <a:headEnd type="none" w="sm" len="sm"/>
              <a:tailEnd type="none" w="sm" len="sm"/>
            </a:ln>
          </p:spPr>
        </p:pic>
        <p:pic>
          <p:nvPicPr>
            <p:cNvPr id="125" name="Google Shape;125;p21"/>
            <p:cNvPicPr preferRelativeResize="0"/>
            <p:nvPr/>
          </p:nvPicPr>
          <p:blipFill rotWithShape="1">
            <a:blip r:embed="rId4">
              <a:alphaModFix/>
            </a:blip>
            <a:srcRect/>
            <a:stretch/>
          </p:blipFill>
          <p:spPr>
            <a:xfrm>
              <a:off x="4637300" y="3682075"/>
              <a:ext cx="427275" cy="427275"/>
            </a:xfrm>
            <a:prstGeom prst="rect">
              <a:avLst/>
            </a:prstGeom>
            <a:noFill/>
            <a:ln>
              <a:noFill/>
            </a:ln>
          </p:spPr>
        </p:pic>
      </p:grpSp>
      <p:sp>
        <p:nvSpPr>
          <p:cNvPr id="126" name="Google Shape;126;p2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a:t>
            </a:fld>
            <a:endParaRPr/>
          </a:p>
        </p:txBody>
      </p:sp>
      <p:sp>
        <p:nvSpPr>
          <p:cNvPr id="127" name="Google Shape;127;p21"/>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500" b="1">
                <a:solidFill>
                  <a:schemeClr val="lt1"/>
                </a:solidFill>
                <a:latin typeface="Calibri"/>
                <a:ea typeface="Calibri"/>
                <a:cs typeface="Calibri"/>
                <a:sym typeface="Calibri"/>
              </a:rPr>
              <a:t>1.1</a:t>
            </a:r>
            <a:endParaRPr sz="2500" b="1">
              <a:solidFill>
                <a:schemeClr val="lt1"/>
              </a:solidFill>
              <a:latin typeface="Calibri"/>
              <a:ea typeface="Calibri"/>
              <a:cs typeface="Calibri"/>
              <a:sym typeface="Calibri"/>
            </a:endParaRPr>
          </a:p>
        </p:txBody>
      </p:sp>
      <p:sp>
        <p:nvSpPr>
          <p:cNvPr id="2" name="Arrow: Right 1">
            <a:extLst>
              <a:ext uri="{FF2B5EF4-FFF2-40B4-BE49-F238E27FC236}">
                <a16:creationId xmlns:a16="http://schemas.microsoft.com/office/drawing/2014/main" id="{94153401-FA63-11BC-B1BF-3A5E505F5C10}"/>
              </a:ext>
            </a:extLst>
          </p:cNvPr>
          <p:cNvSpPr/>
          <p:nvPr/>
        </p:nvSpPr>
        <p:spPr>
          <a:xfrm rot="2495252">
            <a:off x="4018308" y="3116005"/>
            <a:ext cx="806027" cy="255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8077355-D5E3-BA93-29C1-B7DF1D3B3EB6}"/>
              </a:ext>
            </a:extLst>
          </p:cNvPr>
          <p:cNvSpPr txBox="1"/>
          <p:nvPr/>
        </p:nvSpPr>
        <p:spPr>
          <a:xfrm>
            <a:off x="1747520" y="1768115"/>
            <a:ext cx="751840" cy="523220"/>
          </a:xfrm>
          <a:prstGeom prst="rect">
            <a:avLst/>
          </a:prstGeom>
          <a:noFill/>
        </p:spPr>
        <p:txBody>
          <a:bodyPr wrap="square" rtlCol="0">
            <a:spAutoFit/>
          </a:bodyPr>
          <a:lstStyle/>
          <a:p>
            <a:pPr algn="ctr" rtl="1"/>
            <a:r>
              <a:rPr lang="he-IL" b="1">
                <a:latin typeface="Calibri" panose="020F0502020204030204" pitchFamily="34" charset="0"/>
                <a:ea typeface="Calibri" panose="020F0502020204030204" pitchFamily="34" charset="0"/>
                <a:cs typeface="Calibri" panose="020F0502020204030204" pitchFamily="34" charset="0"/>
              </a:rPr>
              <a:t>צפון אמריקה</a:t>
            </a:r>
            <a:endParaRPr lang="en-US" b="1">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94170145-A202-BC36-BD3E-2DF0299B419B}"/>
              </a:ext>
            </a:extLst>
          </p:cNvPr>
          <p:cNvSpPr txBox="1"/>
          <p:nvPr/>
        </p:nvSpPr>
        <p:spPr>
          <a:xfrm>
            <a:off x="2800773" y="3279402"/>
            <a:ext cx="751840" cy="523220"/>
          </a:xfrm>
          <a:prstGeom prst="rect">
            <a:avLst/>
          </a:prstGeom>
          <a:noFill/>
        </p:spPr>
        <p:txBody>
          <a:bodyPr wrap="square" rtlCol="0">
            <a:spAutoFit/>
          </a:bodyPr>
          <a:lstStyle/>
          <a:p>
            <a:pPr algn="ctr" rtl="1"/>
            <a:r>
              <a:rPr lang="he-IL" b="1">
                <a:latin typeface="Calibri" panose="020F0502020204030204" pitchFamily="34" charset="0"/>
                <a:ea typeface="Calibri" panose="020F0502020204030204" pitchFamily="34" charset="0"/>
                <a:cs typeface="Calibri" panose="020F0502020204030204" pitchFamily="34" charset="0"/>
              </a:rPr>
              <a:t>דרום אמריקה</a:t>
            </a:r>
            <a:endParaRPr lang="en-US" b="1">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14F40CD5-BA0B-E966-537E-3E9694A853D7}"/>
              </a:ext>
            </a:extLst>
          </p:cNvPr>
          <p:cNvSpPr txBox="1"/>
          <p:nvPr/>
        </p:nvSpPr>
        <p:spPr>
          <a:xfrm>
            <a:off x="4367135" y="2880726"/>
            <a:ext cx="751840" cy="307777"/>
          </a:xfrm>
          <a:prstGeom prst="rect">
            <a:avLst/>
          </a:prstGeom>
          <a:noFill/>
        </p:spPr>
        <p:txBody>
          <a:bodyPr wrap="square" rtlCol="0">
            <a:spAutoFit/>
          </a:bodyPr>
          <a:lstStyle/>
          <a:p>
            <a:pPr algn="ctr" rtl="1"/>
            <a:r>
              <a:rPr lang="he-IL" b="1">
                <a:latin typeface="Calibri" panose="020F0502020204030204" pitchFamily="34" charset="0"/>
                <a:ea typeface="Calibri" panose="020F0502020204030204" pitchFamily="34" charset="0"/>
                <a:cs typeface="Calibri" panose="020F0502020204030204" pitchFamily="34" charset="0"/>
              </a:rPr>
              <a:t>אפריקה</a:t>
            </a:r>
            <a:endParaRPr lang="en-US" b="1">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ECD2A035-0AFF-D5C6-3FAC-3AC97035EEEB}"/>
              </a:ext>
            </a:extLst>
          </p:cNvPr>
          <p:cNvSpPr txBox="1"/>
          <p:nvPr/>
        </p:nvSpPr>
        <p:spPr>
          <a:xfrm>
            <a:off x="6699169" y="3656705"/>
            <a:ext cx="846323" cy="307777"/>
          </a:xfrm>
          <a:prstGeom prst="rect">
            <a:avLst/>
          </a:prstGeom>
          <a:noFill/>
        </p:spPr>
        <p:txBody>
          <a:bodyPr wrap="square" rtlCol="0">
            <a:spAutoFit/>
          </a:bodyPr>
          <a:lstStyle/>
          <a:p>
            <a:pPr algn="ctr" rtl="1"/>
            <a:r>
              <a:rPr lang="he-IL" b="1">
                <a:latin typeface="Calibri" panose="020F0502020204030204" pitchFamily="34" charset="0"/>
                <a:ea typeface="Calibri" panose="020F0502020204030204" pitchFamily="34" charset="0"/>
                <a:cs typeface="Calibri" panose="020F0502020204030204" pitchFamily="34" charset="0"/>
              </a:rPr>
              <a:t>אוסטרליה</a:t>
            </a:r>
            <a:endParaRPr lang="en-US" b="1">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6E394DED-F30D-6123-E093-48F99F972C19}"/>
              </a:ext>
            </a:extLst>
          </p:cNvPr>
          <p:cNvSpPr txBox="1"/>
          <p:nvPr/>
        </p:nvSpPr>
        <p:spPr>
          <a:xfrm>
            <a:off x="6323249" y="1874950"/>
            <a:ext cx="751840" cy="307777"/>
          </a:xfrm>
          <a:prstGeom prst="rect">
            <a:avLst/>
          </a:prstGeom>
          <a:noFill/>
        </p:spPr>
        <p:txBody>
          <a:bodyPr wrap="square" rtlCol="0">
            <a:spAutoFit/>
          </a:bodyPr>
          <a:lstStyle/>
          <a:p>
            <a:pPr algn="ctr" rtl="1"/>
            <a:r>
              <a:rPr lang="he-IL" b="1">
                <a:latin typeface="Calibri" panose="020F0502020204030204" pitchFamily="34" charset="0"/>
                <a:ea typeface="Calibri" panose="020F0502020204030204" pitchFamily="34" charset="0"/>
                <a:cs typeface="Calibri" panose="020F0502020204030204" pitchFamily="34" charset="0"/>
              </a:rPr>
              <a:t>אסיה</a:t>
            </a:r>
            <a:endParaRPr lang="en-US" b="1">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E35BF402-F5A5-AADC-8352-9859BE590A8B}"/>
              </a:ext>
            </a:extLst>
          </p:cNvPr>
          <p:cNvSpPr txBox="1"/>
          <p:nvPr/>
        </p:nvSpPr>
        <p:spPr>
          <a:xfrm>
            <a:off x="4133364" y="2028839"/>
            <a:ext cx="751840" cy="307777"/>
          </a:xfrm>
          <a:prstGeom prst="rect">
            <a:avLst/>
          </a:prstGeom>
          <a:noFill/>
        </p:spPr>
        <p:txBody>
          <a:bodyPr wrap="square" rtlCol="0">
            <a:spAutoFit/>
          </a:bodyPr>
          <a:lstStyle/>
          <a:p>
            <a:pPr algn="ctr" rtl="1"/>
            <a:r>
              <a:rPr lang="he-IL" b="1">
                <a:latin typeface="Calibri" panose="020F0502020204030204" pitchFamily="34" charset="0"/>
                <a:ea typeface="Calibri" panose="020F0502020204030204" pitchFamily="34" charset="0"/>
                <a:cs typeface="Calibri" panose="020F0502020204030204" pitchFamily="34" charset="0"/>
              </a:rPr>
              <a:t>אירופה</a:t>
            </a:r>
            <a:endParaRPr lang="en-US" b="1">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2"/>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he-IL" sz="3600" b="1"/>
              <a:t>הודו,  אסיה</a:t>
            </a:r>
            <a:endParaRPr sz="3600" b="1"/>
          </a:p>
        </p:txBody>
      </p:sp>
      <p:grpSp>
        <p:nvGrpSpPr>
          <p:cNvPr id="133" name="Google Shape;133;p22"/>
          <p:cNvGrpSpPr/>
          <p:nvPr/>
        </p:nvGrpSpPr>
        <p:grpSpPr>
          <a:xfrm>
            <a:off x="364916" y="1186550"/>
            <a:ext cx="8414168" cy="2770382"/>
            <a:chOff x="500804" y="1186550"/>
            <a:chExt cx="8414168" cy="2770382"/>
          </a:xfrm>
        </p:grpSpPr>
        <p:grpSp>
          <p:nvGrpSpPr>
            <p:cNvPr id="134" name="Google Shape;134;p22"/>
            <p:cNvGrpSpPr/>
            <p:nvPr/>
          </p:nvGrpSpPr>
          <p:grpSpPr>
            <a:xfrm>
              <a:off x="4989809" y="1186552"/>
              <a:ext cx="3925162" cy="2770380"/>
              <a:chOff x="4671924" y="1186554"/>
              <a:chExt cx="4275310" cy="2770380"/>
            </a:xfrm>
          </p:grpSpPr>
          <p:pic>
            <p:nvPicPr>
              <p:cNvPr id="135" name="Google Shape;135;p22"/>
              <p:cNvPicPr preferRelativeResize="0"/>
              <p:nvPr/>
            </p:nvPicPr>
            <p:blipFill rotWithShape="1">
              <a:blip r:embed="rId3">
                <a:alphaModFix/>
              </a:blip>
              <a:srcRect/>
              <a:stretch/>
            </p:blipFill>
            <p:spPr>
              <a:xfrm>
                <a:off x="4671924" y="1186554"/>
                <a:ext cx="4275310" cy="2770380"/>
              </a:xfrm>
              <a:prstGeom prst="rect">
                <a:avLst/>
              </a:prstGeom>
              <a:noFill/>
              <a:ln w="19050" cap="flat" cmpd="sng">
                <a:solidFill>
                  <a:srgbClr val="31445D"/>
                </a:solidFill>
                <a:prstDash val="solid"/>
                <a:round/>
                <a:headEnd type="none" w="sm" len="sm"/>
                <a:tailEnd type="none" w="sm" len="sm"/>
              </a:ln>
            </p:spPr>
          </p:pic>
          <p:pic>
            <p:nvPicPr>
              <p:cNvPr id="136" name="Google Shape;136;p22"/>
              <p:cNvPicPr preferRelativeResize="0"/>
              <p:nvPr/>
            </p:nvPicPr>
            <p:blipFill rotWithShape="1">
              <a:blip r:embed="rId4">
                <a:alphaModFix/>
              </a:blip>
              <a:srcRect/>
              <a:stretch/>
            </p:blipFill>
            <p:spPr>
              <a:xfrm>
                <a:off x="6846470" y="3091225"/>
                <a:ext cx="292379" cy="361950"/>
              </a:xfrm>
              <a:prstGeom prst="rect">
                <a:avLst/>
              </a:prstGeom>
              <a:noFill/>
              <a:ln>
                <a:noFill/>
              </a:ln>
            </p:spPr>
          </p:pic>
          <p:pic>
            <p:nvPicPr>
              <p:cNvPr id="137" name="Google Shape;137;p22"/>
              <p:cNvPicPr preferRelativeResize="0"/>
              <p:nvPr/>
            </p:nvPicPr>
            <p:blipFill rotWithShape="1">
              <a:blip r:embed="rId4">
                <a:alphaModFix/>
              </a:blip>
              <a:srcRect/>
              <a:stretch/>
            </p:blipFill>
            <p:spPr>
              <a:xfrm>
                <a:off x="7434950" y="2321400"/>
                <a:ext cx="361950" cy="361950"/>
              </a:xfrm>
              <a:prstGeom prst="rect">
                <a:avLst/>
              </a:prstGeom>
              <a:noFill/>
              <a:ln>
                <a:noFill/>
              </a:ln>
            </p:spPr>
          </p:pic>
        </p:grpSp>
        <p:pic>
          <p:nvPicPr>
            <p:cNvPr id="138" name="Google Shape;138;p22"/>
            <p:cNvPicPr preferRelativeResize="0"/>
            <p:nvPr/>
          </p:nvPicPr>
          <p:blipFill rotWithShape="1">
            <a:blip r:embed="rId5">
              <a:alphaModFix/>
            </a:blip>
            <a:srcRect/>
            <a:stretch/>
          </p:blipFill>
          <p:spPr>
            <a:xfrm>
              <a:off x="500804" y="1186550"/>
              <a:ext cx="4367125" cy="2770376"/>
            </a:xfrm>
            <a:prstGeom prst="rect">
              <a:avLst/>
            </a:prstGeom>
            <a:noFill/>
            <a:ln w="19050" cap="flat" cmpd="sng">
              <a:solidFill>
                <a:srgbClr val="31445D"/>
              </a:solidFill>
              <a:prstDash val="solid"/>
              <a:round/>
              <a:headEnd type="none" w="sm" len="sm"/>
              <a:tailEnd type="none" w="sm" len="sm"/>
            </a:ln>
          </p:spPr>
        </p:pic>
      </p:grpSp>
      <p:sp>
        <p:nvSpPr>
          <p:cNvPr id="139" name="Google Shape;139;p2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6</a:t>
            </a:fld>
            <a:endParaRPr/>
          </a:p>
        </p:txBody>
      </p:sp>
      <p:sp>
        <p:nvSpPr>
          <p:cNvPr id="140" name="Google Shape;140;p22"/>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500" b="1">
                <a:solidFill>
                  <a:schemeClr val="lt1"/>
                </a:solidFill>
                <a:latin typeface="Calibri"/>
                <a:ea typeface="Calibri"/>
                <a:cs typeface="Calibri"/>
                <a:sym typeface="Calibri"/>
              </a:rPr>
              <a:t>1.1</a:t>
            </a:r>
            <a:endParaRPr sz="2500" b="1">
              <a:solidFill>
                <a:schemeClr val="lt1"/>
              </a:solidFill>
              <a:latin typeface="Calibri"/>
              <a:ea typeface="Calibri"/>
              <a:cs typeface="Calibri"/>
              <a:sym typeface="Calibri"/>
            </a:endParaRPr>
          </a:p>
        </p:txBody>
      </p:sp>
      <p:sp>
        <p:nvSpPr>
          <p:cNvPr id="3" name="TextBox 2">
            <a:extLst>
              <a:ext uri="{FF2B5EF4-FFF2-40B4-BE49-F238E27FC236}">
                <a16:creationId xmlns:a16="http://schemas.microsoft.com/office/drawing/2014/main" id="{EFFAC711-6135-6296-25ED-475C8822C02A}"/>
              </a:ext>
            </a:extLst>
          </p:cNvPr>
          <p:cNvSpPr txBox="1"/>
          <p:nvPr/>
        </p:nvSpPr>
        <p:spPr>
          <a:xfrm>
            <a:off x="257387" y="4235643"/>
            <a:ext cx="8786938" cy="430887"/>
          </a:xfrm>
          <a:prstGeom prst="rect">
            <a:avLst/>
          </a:prstGeom>
          <a:noFill/>
        </p:spPr>
        <p:txBody>
          <a:bodyPr wrap="square">
            <a:spAutoFit/>
          </a:bodyPr>
          <a:lstStyle/>
          <a:p>
            <a:pPr algn="r" rtl="1"/>
            <a:r>
              <a:rPr lang="en" sz="2200">
                <a:latin typeface="Calibri" panose="020F0502020204030204" pitchFamily="34" charset="0"/>
                <a:ea typeface="Calibri" panose="020F0502020204030204" pitchFamily="34" charset="0"/>
                <a:cs typeface="Calibri" panose="020F0502020204030204" pitchFamily="34" charset="0"/>
              </a:rPr>
              <a:t>בצורת חריפה במדינת מַאדְהְיָה פְּרַדֵש בהודו ב2018 </a:t>
            </a:r>
            <a:r>
              <a:rPr lang="he-IL" sz="2200">
                <a:latin typeface="Calibri" panose="020F0502020204030204" pitchFamily="34" charset="0"/>
                <a:ea typeface="Calibri" panose="020F0502020204030204" pitchFamily="34" charset="0"/>
                <a:cs typeface="Calibri" panose="020F0502020204030204" pitchFamily="34" charset="0"/>
              </a:rPr>
              <a:t> </a:t>
            </a:r>
            <a:r>
              <a:rPr lang="en" sz="2200">
                <a:latin typeface="Calibri" panose="020F0502020204030204" pitchFamily="34" charset="0"/>
                <a:ea typeface="Calibri" panose="020F0502020204030204" pitchFamily="34" charset="0"/>
                <a:cs typeface="Calibri" panose="020F0502020204030204" pitchFamily="34" charset="0"/>
              </a:rPr>
              <a:t>גרמה להתייבשות אפיקי הנהרות</a:t>
            </a:r>
            <a:endParaRPr lang="en-US" sz="2200">
              <a:latin typeface="Calibri" panose="020F0502020204030204" pitchFamily="34" charset="0"/>
              <a:ea typeface="Calibri" panose="020F0502020204030204" pitchFamily="34" charset="0"/>
              <a:cs typeface="Calibri" panose="020F0502020204030204" pitchFamily="34" charset="0"/>
            </a:endParaRPr>
          </a:p>
        </p:txBody>
      </p:sp>
      <p:sp>
        <p:nvSpPr>
          <p:cNvPr id="4" name="Arrow: Right 3">
            <a:extLst>
              <a:ext uri="{FF2B5EF4-FFF2-40B4-BE49-F238E27FC236}">
                <a16:creationId xmlns:a16="http://schemas.microsoft.com/office/drawing/2014/main" id="{A390B523-7740-4FF4-0E07-D0766681D8FC}"/>
              </a:ext>
            </a:extLst>
          </p:cNvPr>
          <p:cNvSpPr/>
          <p:nvPr/>
        </p:nvSpPr>
        <p:spPr>
          <a:xfrm rot="2495252">
            <a:off x="6707323" y="1869193"/>
            <a:ext cx="806027" cy="255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3"/>
          <p:cNvSpPr txBox="1">
            <a:spLocks noGrp="1"/>
          </p:cNvSpPr>
          <p:nvPr>
            <p:ph type="title"/>
          </p:nvPr>
        </p:nvSpPr>
        <p:spPr>
          <a:xfrm>
            <a:off x="209871" y="3860800"/>
            <a:ext cx="8724258" cy="932352"/>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2000">
                <a:solidFill>
                  <a:schemeClr val="tx1"/>
                </a:solidFill>
              </a:rPr>
              <a:t>התמונה הזאת היא מ־2019, </a:t>
            </a:r>
            <a:r>
              <a:rPr lang="he-IL" sz="2000">
                <a:solidFill>
                  <a:schemeClr val="tx1"/>
                </a:solidFill>
              </a:rPr>
              <a:t> </a:t>
            </a:r>
            <a:r>
              <a:rPr lang="en" sz="2000">
                <a:solidFill>
                  <a:schemeClr val="tx1"/>
                </a:solidFill>
              </a:rPr>
              <a:t>אבל עד סוף אותה שנה, שהייתה השנה הרביעית היבשה ביותר הידועה לנו, יותר ממחצית אוכלוסיית צ'ילה, המונה 19 </a:t>
            </a:r>
            <a:r>
              <a:rPr lang="he-IL" sz="2000">
                <a:solidFill>
                  <a:schemeClr val="tx1"/>
                </a:solidFill>
              </a:rPr>
              <a:t> </a:t>
            </a:r>
            <a:r>
              <a:rPr lang="en" sz="2000">
                <a:solidFill>
                  <a:schemeClr val="tx1"/>
                </a:solidFill>
              </a:rPr>
              <a:t>מיליון איש, חיה באזור הסובל ממחסור קשה במים </a:t>
            </a:r>
            <a:endParaRPr sz="2000">
              <a:solidFill>
                <a:schemeClr val="tx1"/>
              </a:solidFill>
            </a:endParaRPr>
          </a:p>
        </p:txBody>
      </p:sp>
      <p:sp>
        <p:nvSpPr>
          <p:cNvPr id="152" name="Google Shape;152;p2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7</a:t>
            </a:fld>
            <a:endParaRPr/>
          </a:p>
        </p:txBody>
      </p:sp>
      <p:sp>
        <p:nvSpPr>
          <p:cNvPr id="153" name="Google Shape;153;p23"/>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500" b="1">
                <a:solidFill>
                  <a:schemeClr val="lt1"/>
                </a:solidFill>
                <a:latin typeface="Calibri"/>
                <a:ea typeface="Calibri"/>
                <a:cs typeface="Calibri"/>
                <a:sym typeface="Calibri"/>
              </a:rPr>
              <a:t>1.1</a:t>
            </a:r>
            <a:endParaRPr sz="2500" b="1">
              <a:solidFill>
                <a:schemeClr val="lt1"/>
              </a:solidFill>
              <a:latin typeface="Calibri"/>
              <a:ea typeface="Calibri"/>
              <a:cs typeface="Calibri"/>
              <a:sym typeface="Calibri"/>
            </a:endParaRPr>
          </a:p>
        </p:txBody>
      </p:sp>
      <p:grpSp>
        <p:nvGrpSpPr>
          <p:cNvPr id="5" name="Group 4">
            <a:extLst>
              <a:ext uri="{FF2B5EF4-FFF2-40B4-BE49-F238E27FC236}">
                <a16:creationId xmlns:a16="http://schemas.microsoft.com/office/drawing/2014/main" id="{AB83FFD1-105C-0FC8-AD26-D1BB60972969}"/>
              </a:ext>
            </a:extLst>
          </p:cNvPr>
          <p:cNvGrpSpPr/>
          <p:nvPr/>
        </p:nvGrpSpPr>
        <p:grpSpPr>
          <a:xfrm>
            <a:off x="373060" y="988012"/>
            <a:ext cx="8397880" cy="2677268"/>
            <a:chOff x="373060" y="1313132"/>
            <a:chExt cx="8397880" cy="2677268"/>
          </a:xfrm>
        </p:grpSpPr>
        <p:grpSp>
          <p:nvGrpSpPr>
            <p:cNvPr id="146" name="Google Shape;146;p23"/>
            <p:cNvGrpSpPr/>
            <p:nvPr/>
          </p:nvGrpSpPr>
          <p:grpSpPr>
            <a:xfrm>
              <a:off x="4756424" y="1313132"/>
              <a:ext cx="4014516" cy="2673417"/>
              <a:chOff x="4671924" y="1186554"/>
              <a:chExt cx="4275310" cy="2770380"/>
            </a:xfrm>
          </p:grpSpPr>
          <p:pic>
            <p:nvPicPr>
              <p:cNvPr id="147" name="Google Shape;147;p23"/>
              <p:cNvPicPr preferRelativeResize="0"/>
              <p:nvPr/>
            </p:nvPicPr>
            <p:blipFill rotWithShape="1">
              <a:blip r:embed="rId3">
                <a:alphaModFix/>
              </a:blip>
              <a:srcRect/>
              <a:stretch/>
            </p:blipFill>
            <p:spPr>
              <a:xfrm>
                <a:off x="4671924" y="1186554"/>
                <a:ext cx="4275310" cy="2770380"/>
              </a:xfrm>
              <a:prstGeom prst="rect">
                <a:avLst/>
              </a:prstGeom>
              <a:noFill/>
              <a:ln w="19050" cap="flat" cmpd="sng">
                <a:solidFill>
                  <a:srgbClr val="31445D"/>
                </a:solidFill>
                <a:prstDash val="solid"/>
                <a:round/>
                <a:headEnd type="none" w="sm" len="sm"/>
                <a:tailEnd type="none" w="sm" len="sm"/>
              </a:ln>
            </p:spPr>
          </p:pic>
          <p:pic>
            <p:nvPicPr>
              <p:cNvPr id="148" name="Google Shape;148;p23"/>
              <p:cNvPicPr preferRelativeResize="0"/>
              <p:nvPr/>
            </p:nvPicPr>
            <p:blipFill rotWithShape="1">
              <a:blip r:embed="rId4">
                <a:alphaModFix/>
              </a:blip>
              <a:srcRect/>
              <a:stretch/>
            </p:blipFill>
            <p:spPr>
              <a:xfrm>
                <a:off x="6846470" y="3091225"/>
                <a:ext cx="292379" cy="361950"/>
              </a:xfrm>
              <a:prstGeom prst="rect">
                <a:avLst/>
              </a:prstGeom>
              <a:noFill/>
              <a:ln>
                <a:noFill/>
              </a:ln>
            </p:spPr>
          </p:pic>
          <p:pic>
            <p:nvPicPr>
              <p:cNvPr id="149" name="Google Shape;149;p23"/>
              <p:cNvPicPr preferRelativeResize="0"/>
              <p:nvPr/>
            </p:nvPicPr>
            <p:blipFill rotWithShape="1">
              <a:blip r:embed="rId4">
                <a:alphaModFix/>
              </a:blip>
              <a:srcRect/>
              <a:stretch/>
            </p:blipFill>
            <p:spPr>
              <a:xfrm>
                <a:off x="7434950" y="2321400"/>
                <a:ext cx="361950" cy="361950"/>
              </a:xfrm>
              <a:prstGeom prst="rect">
                <a:avLst/>
              </a:prstGeom>
              <a:noFill/>
              <a:ln>
                <a:noFill/>
              </a:ln>
            </p:spPr>
          </p:pic>
        </p:grpSp>
        <p:pic>
          <p:nvPicPr>
            <p:cNvPr id="150" name="Google Shape;150;p23"/>
            <p:cNvPicPr preferRelativeResize="0"/>
            <p:nvPr/>
          </p:nvPicPr>
          <p:blipFill rotWithShape="1">
            <a:blip r:embed="rId4">
              <a:alphaModFix/>
            </a:blip>
            <a:srcRect/>
            <a:stretch/>
          </p:blipFill>
          <p:spPr>
            <a:xfrm>
              <a:off x="5687562" y="3170782"/>
              <a:ext cx="314190" cy="406119"/>
            </a:xfrm>
            <a:prstGeom prst="rect">
              <a:avLst/>
            </a:prstGeom>
            <a:noFill/>
            <a:ln>
              <a:noFill/>
            </a:ln>
          </p:spPr>
        </p:pic>
        <p:pic>
          <p:nvPicPr>
            <p:cNvPr id="151" name="Google Shape;151;p23"/>
            <p:cNvPicPr preferRelativeResize="0"/>
            <p:nvPr/>
          </p:nvPicPr>
          <p:blipFill rotWithShape="1">
            <a:blip r:embed="rId5">
              <a:alphaModFix/>
            </a:blip>
            <a:srcRect/>
            <a:stretch/>
          </p:blipFill>
          <p:spPr>
            <a:xfrm>
              <a:off x="373060" y="1316975"/>
              <a:ext cx="4280374" cy="2673425"/>
            </a:xfrm>
            <a:prstGeom prst="rect">
              <a:avLst/>
            </a:prstGeom>
            <a:noFill/>
            <a:ln w="19050" cap="flat" cmpd="sng">
              <a:solidFill>
                <a:srgbClr val="31445D"/>
              </a:solidFill>
              <a:prstDash val="solid"/>
              <a:round/>
              <a:headEnd type="none" w="sm" len="sm"/>
              <a:tailEnd type="none" w="sm" len="sm"/>
            </a:ln>
          </p:spPr>
        </p:pic>
        <p:sp>
          <p:nvSpPr>
            <p:cNvPr id="2" name="Arrow: Right 1">
              <a:extLst>
                <a:ext uri="{FF2B5EF4-FFF2-40B4-BE49-F238E27FC236}">
                  <a16:creationId xmlns:a16="http://schemas.microsoft.com/office/drawing/2014/main" id="{321B5568-4F9D-3EEE-5761-E35AE75FE9DE}"/>
                </a:ext>
              </a:extLst>
            </p:cNvPr>
            <p:cNvSpPr/>
            <p:nvPr/>
          </p:nvSpPr>
          <p:spPr>
            <a:xfrm rot="2495252">
              <a:off x="4939865" y="2858237"/>
              <a:ext cx="806027" cy="255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Google Shape;132;p22">
            <a:extLst>
              <a:ext uri="{FF2B5EF4-FFF2-40B4-BE49-F238E27FC236}">
                <a16:creationId xmlns:a16="http://schemas.microsoft.com/office/drawing/2014/main" id="{5804F7D7-A6CB-2500-85FC-1BD9AB51B18A}"/>
              </a:ext>
            </a:extLst>
          </p:cNvPr>
          <p:cNvSpPr txBox="1">
            <a:spLocks/>
          </p:cNvSpPr>
          <p:nvPr/>
        </p:nvSpPr>
        <p:spPr>
          <a:xfrm>
            <a:off x="81075" y="124725"/>
            <a:ext cx="8375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r">
              <a:buSzPts val="990"/>
            </a:pPr>
            <a:r>
              <a:rPr lang="he-IL" sz="3600" b="1"/>
              <a:t>צ'ילה, דרום אמריקה</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4"/>
          <p:cNvSpPr txBox="1">
            <a:spLocks noGrp="1"/>
          </p:cNvSpPr>
          <p:nvPr>
            <p:ph type="title"/>
          </p:nvPr>
        </p:nvSpPr>
        <p:spPr>
          <a:xfrm>
            <a:off x="300076" y="411469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None/>
            </a:pPr>
            <a:r>
              <a:rPr lang="he-IL" sz="3000">
                <a:solidFill>
                  <a:schemeClr val="tx1"/>
                </a:solidFill>
              </a:rPr>
              <a:t>2021, </a:t>
            </a:r>
            <a:r>
              <a:rPr lang="en" sz="3000">
                <a:solidFill>
                  <a:schemeClr val="tx1"/>
                </a:solidFill>
              </a:rPr>
              <a:t>סדקים באגם ליטל ואשוֹ בנבדה </a:t>
            </a:r>
            <a:endParaRPr sz="3000">
              <a:solidFill>
                <a:schemeClr val="tx1"/>
              </a:solidFill>
            </a:endParaRPr>
          </a:p>
        </p:txBody>
      </p:sp>
      <p:grpSp>
        <p:nvGrpSpPr>
          <p:cNvPr id="159" name="Google Shape;159;p24"/>
          <p:cNvGrpSpPr/>
          <p:nvPr/>
        </p:nvGrpSpPr>
        <p:grpSpPr>
          <a:xfrm>
            <a:off x="4934169" y="1424833"/>
            <a:ext cx="3741607" cy="2515465"/>
            <a:chOff x="4911064" y="1433510"/>
            <a:chExt cx="4145825" cy="2356849"/>
          </a:xfrm>
        </p:grpSpPr>
        <p:pic>
          <p:nvPicPr>
            <p:cNvPr id="160" name="Google Shape;160;p24"/>
            <p:cNvPicPr preferRelativeResize="0"/>
            <p:nvPr/>
          </p:nvPicPr>
          <p:blipFill rotWithShape="1">
            <a:blip r:embed="rId3">
              <a:alphaModFix/>
            </a:blip>
            <a:srcRect/>
            <a:stretch/>
          </p:blipFill>
          <p:spPr>
            <a:xfrm>
              <a:off x="4911064" y="1433510"/>
              <a:ext cx="4145825" cy="2356849"/>
            </a:xfrm>
            <a:prstGeom prst="rect">
              <a:avLst/>
            </a:prstGeom>
            <a:noFill/>
            <a:ln w="19050" cap="flat" cmpd="sng">
              <a:solidFill>
                <a:srgbClr val="31445D"/>
              </a:solidFill>
              <a:prstDash val="solid"/>
              <a:round/>
              <a:headEnd type="none" w="sm" len="sm"/>
              <a:tailEnd type="none" w="sm" len="sm"/>
            </a:ln>
          </p:spPr>
        </p:pic>
        <p:pic>
          <p:nvPicPr>
            <p:cNvPr id="161" name="Google Shape;161;p24"/>
            <p:cNvPicPr preferRelativeResize="0"/>
            <p:nvPr/>
          </p:nvPicPr>
          <p:blipFill rotWithShape="1">
            <a:blip r:embed="rId4">
              <a:alphaModFix/>
            </a:blip>
            <a:srcRect/>
            <a:stretch/>
          </p:blipFill>
          <p:spPr>
            <a:xfrm>
              <a:off x="6970313" y="2995261"/>
              <a:ext cx="328950" cy="361939"/>
            </a:xfrm>
            <a:prstGeom prst="rect">
              <a:avLst/>
            </a:prstGeom>
            <a:noFill/>
            <a:ln>
              <a:noFill/>
            </a:ln>
          </p:spPr>
        </p:pic>
        <p:pic>
          <p:nvPicPr>
            <p:cNvPr id="162" name="Google Shape;162;p24"/>
            <p:cNvPicPr preferRelativeResize="0"/>
            <p:nvPr/>
          </p:nvPicPr>
          <p:blipFill rotWithShape="1">
            <a:blip r:embed="rId4">
              <a:alphaModFix/>
            </a:blip>
            <a:srcRect/>
            <a:stretch/>
          </p:blipFill>
          <p:spPr>
            <a:xfrm>
              <a:off x="7620000" y="2310500"/>
              <a:ext cx="361950" cy="361950"/>
            </a:xfrm>
            <a:prstGeom prst="rect">
              <a:avLst/>
            </a:prstGeom>
            <a:noFill/>
            <a:ln>
              <a:noFill/>
            </a:ln>
          </p:spPr>
        </p:pic>
        <p:pic>
          <p:nvPicPr>
            <p:cNvPr id="163" name="Google Shape;163;p24"/>
            <p:cNvPicPr preferRelativeResize="0"/>
            <p:nvPr/>
          </p:nvPicPr>
          <p:blipFill rotWithShape="1">
            <a:blip r:embed="rId4">
              <a:alphaModFix/>
            </a:blip>
            <a:srcRect t="-12739" r="-12739"/>
            <a:stretch/>
          </p:blipFill>
          <p:spPr>
            <a:xfrm>
              <a:off x="5355713" y="2068172"/>
              <a:ext cx="361950" cy="361960"/>
            </a:xfrm>
            <a:prstGeom prst="rect">
              <a:avLst/>
            </a:prstGeom>
            <a:noFill/>
            <a:ln>
              <a:noFill/>
            </a:ln>
          </p:spPr>
        </p:pic>
      </p:grpSp>
      <p:pic>
        <p:nvPicPr>
          <p:cNvPr id="164" name="Google Shape;164;p24"/>
          <p:cNvPicPr preferRelativeResize="0"/>
          <p:nvPr/>
        </p:nvPicPr>
        <p:blipFill rotWithShape="1">
          <a:blip r:embed="rId4">
            <a:alphaModFix/>
          </a:blip>
          <a:srcRect/>
          <a:stretch/>
        </p:blipFill>
        <p:spPr>
          <a:xfrm>
            <a:off x="5763600" y="3078725"/>
            <a:ext cx="328950" cy="361950"/>
          </a:xfrm>
          <a:prstGeom prst="rect">
            <a:avLst/>
          </a:prstGeom>
          <a:noFill/>
          <a:ln>
            <a:noFill/>
          </a:ln>
        </p:spPr>
      </p:pic>
      <p:pic>
        <p:nvPicPr>
          <p:cNvPr id="165" name="Google Shape;165;p24"/>
          <p:cNvPicPr preferRelativeResize="0"/>
          <p:nvPr/>
        </p:nvPicPr>
        <p:blipFill rotWithShape="1">
          <a:blip r:embed="rId5">
            <a:alphaModFix/>
          </a:blip>
          <a:srcRect/>
          <a:stretch/>
        </p:blipFill>
        <p:spPr>
          <a:xfrm>
            <a:off x="468224" y="1424825"/>
            <a:ext cx="4350600" cy="2515475"/>
          </a:xfrm>
          <a:prstGeom prst="rect">
            <a:avLst/>
          </a:prstGeom>
          <a:noFill/>
          <a:ln w="19050" cap="flat" cmpd="sng">
            <a:solidFill>
              <a:srgbClr val="31445D"/>
            </a:solidFill>
            <a:prstDash val="solid"/>
            <a:round/>
            <a:headEnd type="none" w="sm" len="sm"/>
            <a:tailEnd type="none" w="sm" len="sm"/>
          </a:ln>
        </p:spPr>
      </p:pic>
      <p:sp>
        <p:nvSpPr>
          <p:cNvPr id="166" name="Google Shape;166;p2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8</a:t>
            </a:fld>
            <a:endParaRPr/>
          </a:p>
        </p:txBody>
      </p:sp>
      <p:sp>
        <p:nvSpPr>
          <p:cNvPr id="167" name="Google Shape;167;p24"/>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500" b="1">
                <a:solidFill>
                  <a:schemeClr val="lt1"/>
                </a:solidFill>
                <a:latin typeface="Calibri"/>
                <a:ea typeface="Calibri"/>
                <a:cs typeface="Calibri"/>
                <a:sym typeface="Calibri"/>
              </a:rPr>
              <a:t>1.1</a:t>
            </a:r>
            <a:endParaRPr sz="2500" b="1">
              <a:solidFill>
                <a:schemeClr val="lt1"/>
              </a:solidFill>
              <a:latin typeface="Calibri"/>
              <a:ea typeface="Calibri"/>
              <a:cs typeface="Calibri"/>
              <a:sym typeface="Calibri"/>
            </a:endParaRPr>
          </a:p>
        </p:txBody>
      </p:sp>
      <p:sp>
        <p:nvSpPr>
          <p:cNvPr id="2" name="Google Shape;132;p22">
            <a:extLst>
              <a:ext uri="{FF2B5EF4-FFF2-40B4-BE49-F238E27FC236}">
                <a16:creationId xmlns:a16="http://schemas.microsoft.com/office/drawing/2014/main" id="{E1FCA500-269F-2378-BC43-9739EF3F5C56}"/>
              </a:ext>
            </a:extLst>
          </p:cNvPr>
          <p:cNvSpPr txBox="1">
            <a:spLocks/>
          </p:cNvSpPr>
          <p:nvPr/>
        </p:nvSpPr>
        <p:spPr>
          <a:xfrm>
            <a:off x="81075" y="124725"/>
            <a:ext cx="8375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r">
              <a:buSzPts val="990"/>
            </a:pPr>
            <a:r>
              <a:rPr lang="he-IL" sz="3600" b="1"/>
              <a:t>מדינת נבדה, ארה"ב </a:t>
            </a:r>
          </a:p>
        </p:txBody>
      </p:sp>
      <p:sp>
        <p:nvSpPr>
          <p:cNvPr id="3" name="Arrow: Right 2">
            <a:extLst>
              <a:ext uri="{FF2B5EF4-FFF2-40B4-BE49-F238E27FC236}">
                <a16:creationId xmlns:a16="http://schemas.microsoft.com/office/drawing/2014/main" id="{E9622F90-50F9-5212-0FAA-90078368E055}"/>
              </a:ext>
            </a:extLst>
          </p:cNvPr>
          <p:cNvSpPr/>
          <p:nvPr/>
        </p:nvSpPr>
        <p:spPr>
          <a:xfrm rot="2923518">
            <a:off x="4777759" y="1662801"/>
            <a:ext cx="806027" cy="255715"/>
          </a:xfrm>
          <a:prstGeom prst="rightArrow">
            <a:avLst>
              <a:gd name="adj1" fmla="val 36775"/>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5"/>
          <p:cNvSpPr txBox="1">
            <a:spLocks noGrp="1"/>
          </p:cNvSpPr>
          <p:nvPr>
            <p:ph type="title"/>
          </p:nvPr>
        </p:nvSpPr>
        <p:spPr>
          <a:xfrm>
            <a:off x="-1975" y="4266691"/>
            <a:ext cx="8947573"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2100">
                <a:solidFill>
                  <a:schemeClr val="tx1"/>
                </a:solidFill>
              </a:rPr>
              <a:t>אגם אורוויל למרגלות הרי סיירה נוואדה, ממחיש גם הוא את חומרתה של הבצורת הממושכת</a:t>
            </a:r>
            <a:endParaRPr sz="2100">
              <a:solidFill>
                <a:schemeClr val="tx1"/>
              </a:solidFill>
            </a:endParaRPr>
          </a:p>
        </p:txBody>
      </p:sp>
      <p:sp>
        <p:nvSpPr>
          <p:cNvPr id="173" name="Google Shape;173;p25"/>
          <p:cNvSpPr txBox="1">
            <a:spLocks noGrp="1"/>
          </p:cNvSpPr>
          <p:nvPr>
            <p:ph type="body" idx="1"/>
          </p:nvPr>
        </p:nvSpPr>
        <p:spPr>
          <a:xfrm>
            <a:off x="311700" y="903579"/>
            <a:ext cx="8520600" cy="3416400"/>
          </a:xfrm>
          <a:prstGeom prst="rect">
            <a:avLst/>
          </a:prstGeom>
        </p:spPr>
        <p:txBody>
          <a:bodyPr spcFirstLastPara="1" wrap="square" lIns="91425" tIns="91425" rIns="91425" bIns="91425" anchor="t" anchorCtr="0">
            <a:normAutofit/>
          </a:bodyPr>
          <a:lstStyle/>
          <a:p>
            <a:pPr marL="0" lvl="0" indent="0" algn="r" rtl="1">
              <a:spcBef>
                <a:spcPts val="0"/>
              </a:spcBef>
              <a:spcAft>
                <a:spcPts val="0"/>
              </a:spcAft>
              <a:buClr>
                <a:schemeClr val="dk1"/>
              </a:buClr>
              <a:buSzPts val="1100"/>
              <a:buFont typeface="Arial"/>
              <a:buNone/>
            </a:pPr>
            <a:r>
              <a:rPr lang="en"/>
              <a:t>         </a:t>
            </a:r>
            <a:r>
              <a:rPr lang="en">
                <a:solidFill>
                  <a:schemeClr val="dk1"/>
                </a:solidFill>
              </a:rPr>
              <a:t>      התמונה צולמה ב</a:t>
            </a:r>
            <a:r>
              <a:rPr lang="he-IL">
                <a:solidFill>
                  <a:schemeClr val="dk1"/>
                </a:solidFill>
              </a:rPr>
              <a:t>2011</a:t>
            </a:r>
            <a:r>
              <a:rPr lang="en">
                <a:solidFill>
                  <a:schemeClr val="dk1"/>
                </a:solidFill>
              </a:rPr>
              <a:t> </a:t>
            </a:r>
            <a:r>
              <a:rPr lang="he-IL">
                <a:solidFill>
                  <a:schemeClr val="dk1"/>
                </a:solidFill>
              </a:rPr>
              <a:t>                                                </a:t>
            </a:r>
            <a:r>
              <a:rPr lang="en">
                <a:solidFill>
                  <a:schemeClr val="dk1"/>
                </a:solidFill>
              </a:rPr>
              <a:t>התמונה צולמה ב2013</a:t>
            </a:r>
            <a:endParaRPr sz="1400">
              <a:solidFill>
                <a:schemeClr val="dk1"/>
              </a:solidFill>
            </a:endParaRPr>
          </a:p>
          <a:p>
            <a:pPr marL="0" lvl="0" indent="0" algn="r" rtl="1">
              <a:spcBef>
                <a:spcPts val="1200"/>
              </a:spcBef>
              <a:spcAft>
                <a:spcPts val="0"/>
              </a:spcAft>
              <a:buClr>
                <a:schemeClr val="dk1"/>
              </a:buClr>
              <a:buSzPts val="1100"/>
              <a:buFont typeface="Arial"/>
              <a:buNone/>
            </a:pPr>
            <a:endParaRPr/>
          </a:p>
          <a:p>
            <a:pPr marL="0" lvl="0" indent="0" algn="r" rtl="1">
              <a:spcBef>
                <a:spcPts val="1200"/>
              </a:spcBef>
              <a:spcAft>
                <a:spcPts val="1200"/>
              </a:spcAft>
              <a:buNone/>
            </a:pPr>
            <a:endParaRPr/>
          </a:p>
        </p:txBody>
      </p:sp>
      <p:pic>
        <p:nvPicPr>
          <p:cNvPr id="174" name="Google Shape;174;p25"/>
          <p:cNvPicPr preferRelativeResize="0"/>
          <p:nvPr/>
        </p:nvPicPr>
        <p:blipFill rotWithShape="1">
          <a:blip r:embed="rId3">
            <a:alphaModFix/>
          </a:blip>
          <a:srcRect/>
          <a:stretch/>
        </p:blipFill>
        <p:spPr>
          <a:xfrm>
            <a:off x="4591200" y="1433171"/>
            <a:ext cx="4113600" cy="2664066"/>
          </a:xfrm>
          <a:prstGeom prst="rect">
            <a:avLst/>
          </a:prstGeom>
          <a:noFill/>
          <a:ln w="19050" cap="flat" cmpd="sng">
            <a:solidFill>
              <a:srgbClr val="31445D"/>
            </a:solidFill>
            <a:prstDash val="solid"/>
            <a:round/>
            <a:headEnd type="none" w="sm" len="sm"/>
            <a:tailEnd type="none" w="sm" len="sm"/>
          </a:ln>
        </p:spPr>
      </p:pic>
      <p:pic>
        <p:nvPicPr>
          <p:cNvPr id="175" name="Google Shape;175;p25"/>
          <p:cNvPicPr preferRelativeResize="0"/>
          <p:nvPr/>
        </p:nvPicPr>
        <p:blipFill rotWithShape="1">
          <a:blip r:embed="rId4">
            <a:alphaModFix/>
          </a:blip>
          <a:srcRect/>
          <a:stretch/>
        </p:blipFill>
        <p:spPr>
          <a:xfrm>
            <a:off x="477600" y="1433171"/>
            <a:ext cx="4000015" cy="2664074"/>
          </a:xfrm>
          <a:prstGeom prst="rect">
            <a:avLst/>
          </a:prstGeom>
          <a:noFill/>
          <a:ln w="19050" cap="flat" cmpd="sng">
            <a:solidFill>
              <a:srgbClr val="31445D"/>
            </a:solidFill>
            <a:prstDash val="solid"/>
            <a:round/>
            <a:headEnd type="none" w="sm" len="sm"/>
            <a:tailEnd type="none" w="sm" len="sm"/>
          </a:ln>
        </p:spPr>
      </p:pic>
      <p:sp>
        <p:nvSpPr>
          <p:cNvPr id="176" name="Google Shape;176;p2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9</a:t>
            </a:fld>
            <a:endParaRPr/>
          </a:p>
        </p:txBody>
      </p:sp>
      <p:sp>
        <p:nvSpPr>
          <p:cNvPr id="177" name="Google Shape;177;p25"/>
          <p:cNvSpPr txBox="1"/>
          <p:nvPr/>
        </p:nvSpPr>
        <p:spPr>
          <a:xfrm>
            <a:off x="8539200" y="115225"/>
            <a:ext cx="6048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500" b="1">
                <a:solidFill>
                  <a:schemeClr val="lt1"/>
                </a:solidFill>
                <a:latin typeface="Calibri"/>
                <a:ea typeface="Calibri"/>
                <a:cs typeface="Calibri"/>
                <a:sym typeface="Calibri"/>
              </a:rPr>
              <a:t>1.1</a:t>
            </a:r>
            <a:endParaRPr sz="2500" b="1">
              <a:solidFill>
                <a:schemeClr val="lt1"/>
              </a:solidFill>
              <a:latin typeface="Calibri"/>
              <a:ea typeface="Calibri"/>
              <a:cs typeface="Calibri"/>
              <a:sym typeface="Calibri"/>
            </a:endParaRPr>
          </a:p>
        </p:txBody>
      </p:sp>
      <p:sp>
        <p:nvSpPr>
          <p:cNvPr id="3" name="Google Shape;132;p22">
            <a:extLst>
              <a:ext uri="{FF2B5EF4-FFF2-40B4-BE49-F238E27FC236}">
                <a16:creationId xmlns:a16="http://schemas.microsoft.com/office/drawing/2014/main" id="{1B97C85A-89F8-CA3E-6813-A30D737891F8}"/>
              </a:ext>
            </a:extLst>
          </p:cNvPr>
          <p:cNvSpPr txBox="1">
            <a:spLocks/>
          </p:cNvSpPr>
          <p:nvPr/>
        </p:nvSpPr>
        <p:spPr>
          <a:xfrm>
            <a:off x="81075" y="124725"/>
            <a:ext cx="8375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r">
              <a:buSzPts val="990"/>
            </a:pPr>
            <a:r>
              <a:rPr lang="he-IL" sz="3600" b="1"/>
              <a:t>מדינת קליפורניה (חוף מערבי), ארה"ב </a:t>
            </a:r>
          </a:p>
        </p:txBody>
      </p:sp>
    </p:spTree>
  </p:cSld>
  <p:clrMapOvr>
    <a:masterClrMapping/>
  </p:clrMapOvr>
</p:sld>
</file>

<file path=ppt/theme/theme1.xml><?xml version="1.0" encoding="utf-8"?>
<a:theme xmlns:a="http://schemas.openxmlformats.org/drawingml/2006/main" name="Quenching a Thirsty Planet Heb">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Quenching a Thirsty Planet Heb">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4951</Words>
  <Application>Microsoft Office PowerPoint</Application>
  <PresentationFormat>On-screen Show (16:9)</PresentationFormat>
  <Paragraphs>373</Paragraphs>
  <Slides>40</Slides>
  <Notes>40</Notes>
  <HiddenSlides>4</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40</vt:i4>
      </vt:variant>
    </vt:vector>
  </HeadingPairs>
  <TitlesOfParts>
    <vt:vector size="54" baseType="lpstr">
      <vt:lpstr>Rubik</vt:lpstr>
      <vt:lpstr>Arial</vt:lpstr>
      <vt:lpstr>Courier New</vt:lpstr>
      <vt:lpstr>WordVisiCarriageReturnRtl_MSFontService</vt:lpstr>
      <vt:lpstr>Open Sans Hebrew Condensed</vt:lpstr>
      <vt:lpstr>Bebas Neue</vt:lpstr>
      <vt:lpstr>Wingdings</vt:lpstr>
      <vt:lpstr>Black Han Sans</vt:lpstr>
      <vt:lpstr>Segoe UI</vt:lpstr>
      <vt:lpstr>Nunito Sans</vt:lpstr>
      <vt:lpstr>Poppins</vt:lpstr>
      <vt:lpstr>Calibri</vt:lpstr>
      <vt:lpstr>Quenching a Thirsty Planet Heb</vt:lpstr>
      <vt:lpstr>1_Quenching a Thirsty Planet Heb</vt:lpstr>
      <vt:lpstr>האם נגמרים לנו המים?</vt:lpstr>
      <vt:lpstr>האם יתכן שבעיר גדולה ומפותחת יגמרו המים?</vt:lpstr>
      <vt:lpstr> DAY ZERO    היום בו ייגמרו המים בברזים</vt:lpstr>
      <vt:lpstr>האם יתכן שבעיר גדולה ומפותחת יגמרו המים?</vt:lpstr>
      <vt:lpstr>האם זה קורה רק בדרום אפריקה?</vt:lpstr>
      <vt:lpstr>הודו,  אסיה</vt:lpstr>
      <vt:lpstr>התמונה הזאת היא מ־2019,  אבל עד סוף אותה שנה, שהייתה השנה הרביעית היבשה ביותר הידועה לנו, יותר ממחצית אוכלוסיית צ'ילה, המונה 19  מיליון איש, חיה באזור הסובל ממחסור קשה במים </vt:lpstr>
      <vt:lpstr>2021, סדקים באגם ליטל ואשוֹ בנבדה </vt:lpstr>
      <vt:lpstr>אגם אורוויל למרגלות הרי סיירה נוואדה, ממחיש גם הוא את חומרתה של הבצורת הממושכת</vt:lpstr>
      <vt:lpstr> ב2014 העיר פלינט שבמישיגן החליפה את אספקת המים, מימת יוּרוֹן לאגם פלינט כדי לחסוך כסף. השינוי הוביל לקורוזיה של צינורות ההפצה, שהחלו להפריש עופרת ומזהמים נוספים למי השתייה </vt:lpstr>
      <vt:lpstr>נהר צ'יטארום באינדונזיה נחשב לאחד הנהרות המזוהמים בעולם . אף על פי שהוא מקור המים של כמעט 25 מיליון איש ואישה. למרות המאמצים הרבים לנקות את הנהר, האשפה זורמת אליו ללא הפסקה, מכיוון שלאנשים החיים לאורך הנהר אין מערכת לפינוי פסולת.    </vt:lpstr>
      <vt:lpstr>PowerPoint Presentation</vt:lpstr>
      <vt:lpstr>לסיכום: מה קורה למקורות המים בעולם?</vt:lpstr>
      <vt:lpstr>זווית מקומית – זיהום נחל אלכסנדר </vt:lpstr>
      <vt:lpstr>נחל אלכסנדר - נעים להכיר</vt:lpstr>
      <vt:lpstr>זיהום חמור בנחל אלכסנדר הנשפך לים</vt:lpstr>
      <vt:lpstr>הרחבה: מידע נוסף לגבי הזיהום מקורותיו על ציר הזמן</vt:lpstr>
      <vt:lpstr>מה צריך לעשות עם הזיהום בנחל?</vt:lpstr>
      <vt:lpstr>טענה + נימוק = טיעון</vt:lpstr>
      <vt:lpstr>מה קורה בנחל אלכסנדר? </vt:lpstr>
      <vt:lpstr>כיצד לדעתכםן נכון לפעול? </vt:lpstr>
      <vt:lpstr>טענה + נימוק = טיעון</vt:lpstr>
      <vt:lpstr>מקורות זיהום</vt:lpstr>
      <vt:lpstr>מערכת היחסים שלנו עם מים – פעילות בקבוצות</vt:lpstr>
      <vt:lpstr>PowerPoint Presentation</vt:lpstr>
      <vt:lpstr>משאית מים פרטית שואבת מים מבאר מקומית ומובילה אותם לתושבי לה פלורידה, אזור 19, גואטמלה סיטי, גואטמלה. נהר וֶרדֶה באריזונה מספק מי השקיה לחקלאים ומי שתייה לכמעט שלושה מיליון איש באזור פניקס, וגם לקהילות הכפריות השוכנות על גדותיו. הביקוש למים ייבש כמעט לגמרי קטעים מסוימים בנהר.  אישה מכבסת בגדים בנהר קהארה בקטמנדו שבנפאל.  מכלי טיהור מים במתקן טיהור בברזיל שמספק חמישים אחוז ממי השתייה של סאו פאולו. גברים ממלאים מיכלי 20 ליטרים בתחנת מילוי מים בניירובי שבקניה. אחר כך הם יובילו את המים המתוקים לתושבים ולעסקים מכיוון שבניירובי אין מערכת הובלת מי שתייה מהימנה.  אליזבת גריי אוספת מים בידיה, ערוץ נהר פוטומאק, מרילנד. סירה שמשיטה תיירים במי הכנרת הנקיים. עובדי שטח בודקים את המים גם לפני שהם נכנסים לביצת טיהור השפכים המלאכותית, וגם אחרי שהם עברו בה, בחָרָבָּקוֹאָה שברפובליקה הדומיניקנית. אישה נושאת מים מנהר לביתה באפריקה שמדרום לסהרה. אישה שורכת את נעליה לפני שהיא יוצאת לריצת הבוקר שלה. שתי נשים מטיילות על חוף הים בקיסריה. כלב מתקלח אחרי ששיחק בחוץ. ילדה ילידת מאלי (מערב אפריקה) שמחה לקבל סוף סוף מים נקיים מברז של עמותה בכפר בבָּמאקוֹ, מאלי. אתר נופש טרופי בשקיעה. אישה נושאת דליים מלאים במים בכפר קטן בצפון הודו.</vt:lpstr>
      <vt:lpstr>האם גישה למים היא זכות אנושית בסיסית?</vt:lpstr>
      <vt:lpstr>רשמו שאלות שעלו במהלך הדיון:</vt:lpstr>
      <vt:lpstr>איזה מים אנחנו שותים?</vt:lpstr>
      <vt:lpstr>מקור מי הברז שלנו</vt:lpstr>
      <vt:lpstr>אילו מים כדאי לשתות? </vt:lpstr>
      <vt:lpstr>מקורות מים "מתוקים" בישראל</vt:lpstr>
      <vt:lpstr>התפלת מים</vt:lpstr>
      <vt:lpstr>תהליך ההתפלה בישראל  </vt:lpstr>
      <vt:lpstr>החסרונות בתהליך ההתפלה</vt:lpstr>
      <vt:lpstr>החסרונות: צריכת כמות גבוהה של אנרגיה - הרחבה</vt:lpstr>
      <vt:lpstr>מסיסות - תכונה של חומר</vt:lpstr>
      <vt:lpstr>מה היה קורה אם היינו שותים מים מלוחים?- הרחבה</vt:lpstr>
      <vt:lpstr>בריכות אידוי בים המלח- הרחבה</vt:lpstr>
      <vt:lpstr>מדוע צפים בקלות בים המלח?- הרחבה</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האם נגמרים לנו המים?</dc:title>
  <dc:creator>Natasha Segal</dc:creator>
  <cp:lastModifiedBy>Keren Dalyot</cp:lastModifiedBy>
  <cp:revision>39</cp:revision>
  <dcterms:modified xsi:type="dcterms:W3CDTF">2024-09-04T10:11:51Z</dcterms:modified>
</cp:coreProperties>
</file>